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2" r:id="rId2"/>
    <p:sldId id="257" r:id="rId3"/>
    <p:sldId id="258" r:id="rId4"/>
    <p:sldId id="259" r:id="rId5"/>
    <p:sldId id="261" r:id="rId6"/>
    <p:sldId id="262" r:id="rId7"/>
    <p:sldId id="279" r:id="rId8"/>
    <p:sldId id="263" r:id="rId9"/>
    <p:sldId id="264" r:id="rId10"/>
    <p:sldId id="265" r:id="rId11"/>
    <p:sldId id="268" r:id="rId12"/>
    <p:sldId id="270" r:id="rId13"/>
    <p:sldId id="271" r:id="rId14"/>
    <p:sldId id="272" r:id="rId15"/>
    <p:sldId id="283" r:id="rId16"/>
    <p:sldId id="287" r:id="rId17"/>
    <p:sldId id="284" r:id="rId18"/>
    <p:sldId id="285" r:id="rId19"/>
    <p:sldId id="286" r:id="rId20"/>
    <p:sldId id="273" r:id="rId21"/>
    <p:sldId id="274" r:id="rId22"/>
    <p:sldId id="277" r:id="rId23"/>
    <p:sldId id="280" r:id="rId24"/>
    <p:sldId id="278" r:id="rId25"/>
    <p:sldId id="288" r:id="rId26"/>
    <p:sldId id="281" r:id="rId27"/>
    <p:sldId id="289" r:id="rId28"/>
    <p:sldId id="290" r:id="rId29"/>
    <p:sldId id="291" r:id="rId3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9826" autoAdjust="0"/>
  </p:normalViewPr>
  <p:slideViewPr>
    <p:cSldViewPr>
      <p:cViewPr>
        <p:scale>
          <a:sx n="70" d="100"/>
          <a:sy n="70" d="100"/>
        </p:scale>
        <p:origin x="-1386"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080AE-9F2D-4457-B526-ADBD355AF821}" type="doc">
      <dgm:prSet loTypeId="urn:microsoft.com/office/officeart/2005/8/layout/orgChart1" loCatId="hierarchy" qsTypeId="urn:microsoft.com/office/officeart/2005/8/quickstyle/3d1" qsCatId="3D" csTypeId="urn:microsoft.com/office/officeart/2005/8/colors/accent1_2" csCatId="accent1" phldr="1"/>
      <dgm:spPr/>
    </dgm:pt>
    <dgm:pt modelId="{CC1F64C1-D9E5-4143-B355-7FAA99160D7E}">
      <dgm:prSet custT="1"/>
      <dgm:spPr>
        <a:xfrm>
          <a:off x="3071083" y="696489"/>
          <a:ext cx="1689824" cy="844912"/>
        </a:xfrm>
        <a:solidFill>
          <a:srgbClr val="CEB966">
            <a:lumMod val="40000"/>
            <a:lumOff val="60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solidFill>
                <a:sysClr val="windowText" lastClr="000000"/>
              </a:solidFill>
              <a:effectLst/>
              <a:latin typeface="Arial Narrow" pitchFamily="34" charset="0"/>
              <a:ea typeface="+mn-ea"/>
              <a:cs typeface="Arial" charset="0"/>
            </a:rPr>
            <a:t>Zonal promoter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solidFill>
                <a:sysClr val="windowText" lastClr="000000"/>
              </a:solidFill>
              <a:effectLst/>
              <a:latin typeface="Arial Narrow" pitchFamily="34" charset="0"/>
              <a:ea typeface="+mn-ea"/>
              <a:cs typeface="Arial" charset="0"/>
            </a:rPr>
            <a:t>First </a:t>
          </a:r>
          <a:r>
            <a:rPr kumimoji="0" lang="en-US" sz="1600" b="1" i="0" u="none" strike="noStrike" cap="none" normalizeH="0" baseline="0" dirty="0" smtClean="0">
              <a:ln/>
              <a:solidFill>
                <a:sysClr val="windowText" lastClr="000000"/>
              </a:solidFill>
              <a:effectLst/>
              <a:latin typeface="Arial Narrow" pitchFamily="34" charset="0"/>
              <a:ea typeface="+mn-ea"/>
              <a:cs typeface="Arial" charset="0"/>
            </a:rPr>
            <a:t>level</a:t>
          </a:r>
          <a:endParaRPr kumimoji="0" lang="es-ES" sz="1600" b="1" i="0" u="none" strike="noStrike" cap="none" normalizeH="0" baseline="0" dirty="0" smtClean="0">
            <a:ln/>
            <a:solidFill>
              <a:sysClr val="windowText" lastClr="000000"/>
            </a:solidFill>
            <a:effectLst/>
            <a:latin typeface="Arial Narrow" pitchFamily="34" charset="0"/>
            <a:ea typeface="+mn-ea"/>
            <a:cs typeface="Arial" charset="0"/>
          </a:endParaRPr>
        </a:p>
      </dgm:t>
    </dgm:pt>
    <dgm:pt modelId="{A656890A-CB1F-4460-8000-582EB1F389A0}" type="parTrans" cxnId="{F99A78F2-E318-458B-8B66-DC3A0D4D78D6}">
      <dgm:prSet/>
      <dgm:spPr/>
      <dgm:t>
        <a:bodyPr/>
        <a:lstStyle/>
        <a:p>
          <a:endParaRPr lang="es-MX" sz="1600" b="1">
            <a:solidFill>
              <a:schemeClr val="tx1"/>
            </a:solidFill>
          </a:endParaRPr>
        </a:p>
      </dgm:t>
    </dgm:pt>
    <dgm:pt modelId="{D43834FB-CEB6-42A8-BDF5-9A1F48BA7B85}" type="sibTrans" cxnId="{F99A78F2-E318-458B-8B66-DC3A0D4D78D6}">
      <dgm:prSet/>
      <dgm:spPr/>
      <dgm:t>
        <a:bodyPr/>
        <a:lstStyle/>
        <a:p>
          <a:endParaRPr lang="es-MX" sz="1600" b="1">
            <a:solidFill>
              <a:schemeClr val="tx1"/>
            </a:solidFill>
          </a:endParaRPr>
        </a:p>
      </dgm:t>
    </dgm:pt>
    <dgm:pt modelId="{AD572D5A-665D-4BF7-A7C6-45984D0C2E1C}" type="asst">
      <dgm:prSet custT="1"/>
      <dgm:spPr>
        <a:xfrm>
          <a:off x="2048739" y="1896265"/>
          <a:ext cx="1689824" cy="844912"/>
        </a:xfrm>
        <a:solidFill>
          <a:srgbClr val="CEB966">
            <a:lumMod val="60000"/>
            <a:lumOff val="4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noProof="0" dirty="0" smtClean="0">
              <a:ln/>
              <a:solidFill>
                <a:sysClr val="windowText" lastClr="000000"/>
              </a:solidFill>
              <a:effectLst/>
              <a:latin typeface="Arial Narrow" pitchFamily="34" charset="0"/>
              <a:ea typeface="+mn-ea"/>
              <a:cs typeface="Arial" charset="0"/>
            </a:rPr>
            <a:t>Ecclesial assistant</a:t>
          </a:r>
        </a:p>
      </dgm:t>
    </dgm:pt>
    <dgm:pt modelId="{8E255ED6-B45D-41D3-8FD6-E840F95FCA1B}" type="parTrans" cxnId="{11B0148C-535D-4B94-8E03-A029A5BD2A17}">
      <dgm:prSet/>
      <dgm:spPr>
        <a:xfrm>
          <a:off x="3738563" y="1541402"/>
          <a:ext cx="177431" cy="777319"/>
        </a:xfrm>
        <a:noFill/>
        <a:ln w="25400" cap="flat" cmpd="sng" algn="ctr">
          <a:solidFill>
            <a:srgbClr val="CEB966">
              <a:shade val="60000"/>
              <a:hueOff val="0"/>
              <a:satOff val="0"/>
              <a:lumOff val="0"/>
              <a:alphaOff val="0"/>
            </a:srgbClr>
          </a:solidFill>
          <a:prstDash val="solid"/>
        </a:ln>
        <a:effectLst/>
        <a:scene3d>
          <a:camera prst="orthographicFront"/>
          <a:lightRig rig="flat" dir="t"/>
        </a:scene3d>
        <a:sp3d prstMaterial="matte"/>
      </dgm:spPr>
      <dgm:t>
        <a:bodyPr/>
        <a:lstStyle/>
        <a:p>
          <a:endParaRPr lang="es-MX" sz="1600" b="1" dirty="0">
            <a:solidFill>
              <a:schemeClr val="tx1"/>
            </a:solidFill>
          </a:endParaRPr>
        </a:p>
      </dgm:t>
    </dgm:pt>
    <dgm:pt modelId="{21688363-08AC-4675-B3EF-A917B0F816E3}" type="sibTrans" cxnId="{11B0148C-535D-4B94-8E03-A029A5BD2A17}">
      <dgm:prSet/>
      <dgm:spPr/>
      <dgm:t>
        <a:bodyPr/>
        <a:lstStyle/>
        <a:p>
          <a:endParaRPr lang="es-MX" sz="1600" b="1">
            <a:solidFill>
              <a:schemeClr val="tx1"/>
            </a:solidFill>
          </a:endParaRPr>
        </a:p>
      </dgm:t>
    </dgm:pt>
    <dgm:pt modelId="{91EDF132-69AE-45F5-803E-C91E1A44B604}">
      <dgm:prSet custT="1"/>
      <dgm:spPr>
        <a:xfrm>
          <a:off x="4051" y="3096040"/>
          <a:ext cx="1689824" cy="844912"/>
        </a:xfrm>
        <a:gradFill rotWithShape="0">
          <a:gsLst>
            <a:gs pos="0">
              <a:srgbClr val="CEB966">
                <a:hueOff val="0"/>
                <a:satOff val="0"/>
                <a:lumOff val="0"/>
                <a:alphaOff val="0"/>
                <a:shade val="51000"/>
                <a:satMod val="130000"/>
              </a:srgbClr>
            </a:gs>
            <a:gs pos="80000">
              <a:srgbClr val="CEB966">
                <a:hueOff val="0"/>
                <a:satOff val="0"/>
                <a:lumOff val="0"/>
                <a:alphaOff val="0"/>
                <a:shade val="93000"/>
                <a:satMod val="130000"/>
              </a:srgbClr>
            </a:gs>
            <a:gs pos="100000">
              <a:srgbClr val="CEB966">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noProof="0" dirty="0" smtClean="0">
              <a:ln/>
              <a:solidFill>
                <a:sysClr val="windowText" lastClr="000000"/>
              </a:solidFill>
              <a:effectLst/>
              <a:latin typeface="Arial Narrow" pitchFamily="34" charset="0"/>
              <a:ea typeface="+mn-ea"/>
              <a:cs typeface="Arial" charset="0"/>
            </a:rPr>
            <a:t>Team 1 Promoter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noProof="0" dirty="0" smtClean="0">
              <a:ln/>
              <a:solidFill>
                <a:sysClr val="windowText" lastClr="000000"/>
              </a:solidFill>
              <a:effectLst/>
              <a:latin typeface="Arial Narrow" pitchFamily="34" charset="0"/>
              <a:ea typeface="+mn-ea"/>
              <a:cs typeface="Arial" charset="0"/>
            </a:rPr>
            <a:t>First level</a:t>
          </a:r>
        </a:p>
      </dgm:t>
    </dgm:pt>
    <dgm:pt modelId="{56E6C98C-0B8F-469E-BA0C-C2B68E16C4C2}" type="parTrans" cxnId="{7B6757D8-61B2-48AD-B19F-DC8430689871}">
      <dgm:prSet/>
      <dgm:spPr>
        <a:xfrm>
          <a:off x="848963" y="1541402"/>
          <a:ext cx="3067031" cy="1554638"/>
        </a:xfrm>
        <a:noFill/>
        <a:ln w="25400" cap="flat" cmpd="sng" algn="ctr">
          <a:solidFill>
            <a:srgbClr val="CEB966">
              <a:shade val="60000"/>
              <a:hueOff val="0"/>
              <a:satOff val="0"/>
              <a:lumOff val="0"/>
              <a:alphaOff val="0"/>
            </a:srgbClr>
          </a:solidFill>
          <a:prstDash val="solid"/>
        </a:ln>
        <a:effectLst/>
        <a:scene3d>
          <a:camera prst="orthographicFront"/>
          <a:lightRig rig="flat" dir="t"/>
        </a:scene3d>
        <a:sp3d prstMaterial="matte"/>
      </dgm:spPr>
      <dgm:t>
        <a:bodyPr/>
        <a:lstStyle/>
        <a:p>
          <a:endParaRPr lang="es-MX" sz="1600" b="1" dirty="0">
            <a:solidFill>
              <a:schemeClr val="tx1"/>
            </a:solidFill>
          </a:endParaRPr>
        </a:p>
      </dgm:t>
    </dgm:pt>
    <dgm:pt modelId="{0634B47D-B650-4B11-9C92-36F02050DB01}" type="sibTrans" cxnId="{7B6757D8-61B2-48AD-B19F-DC8430689871}">
      <dgm:prSet/>
      <dgm:spPr/>
      <dgm:t>
        <a:bodyPr/>
        <a:lstStyle/>
        <a:p>
          <a:endParaRPr lang="es-MX" sz="1600" b="1">
            <a:solidFill>
              <a:schemeClr val="tx1"/>
            </a:solidFill>
          </a:endParaRPr>
        </a:p>
      </dgm:t>
    </dgm:pt>
    <dgm:pt modelId="{B35DACEE-B0F3-49C4-8506-CC2AF7C75EB1}">
      <dgm:prSet custT="1"/>
      <dgm:spPr>
        <a:xfrm>
          <a:off x="2048739" y="3096040"/>
          <a:ext cx="1689824" cy="844912"/>
        </a:xfrm>
        <a:gradFill rotWithShape="0">
          <a:gsLst>
            <a:gs pos="0">
              <a:srgbClr val="CEB966">
                <a:hueOff val="0"/>
                <a:satOff val="0"/>
                <a:lumOff val="0"/>
                <a:alphaOff val="0"/>
                <a:shade val="51000"/>
                <a:satMod val="130000"/>
              </a:srgbClr>
            </a:gs>
            <a:gs pos="80000">
              <a:srgbClr val="CEB966">
                <a:hueOff val="0"/>
                <a:satOff val="0"/>
                <a:lumOff val="0"/>
                <a:alphaOff val="0"/>
                <a:shade val="93000"/>
                <a:satMod val="130000"/>
              </a:srgbClr>
            </a:gs>
            <a:gs pos="100000">
              <a:srgbClr val="CEB966">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noProof="0" dirty="0" smtClean="0">
              <a:ln/>
              <a:solidFill>
                <a:sysClr val="windowText" lastClr="000000"/>
              </a:solidFill>
              <a:effectLst/>
              <a:latin typeface="Arial Narrow" pitchFamily="34" charset="0"/>
              <a:ea typeface="+mn-ea"/>
              <a:cs typeface="Arial" charset="0"/>
            </a:rPr>
            <a:t>Team 2 Promoter</a:t>
          </a:r>
        </a:p>
        <a:p>
          <a:pPr marL="0" lvl="0" indent="0" algn="ctr" defTabSz="914400" rtl="0">
            <a:lnSpc>
              <a:spcPct val="100000"/>
            </a:lnSpc>
            <a:spcBef>
              <a:spcPct val="0"/>
            </a:spcBef>
            <a:spcAft>
              <a:spcPct val="0"/>
            </a:spcAft>
            <a:buNone/>
          </a:pPr>
          <a:r>
            <a:rPr kumimoji="0" lang="en-US" sz="1600" b="1" i="0" u="none" strike="noStrike" cap="none" normalizeH="0" baseline="0" noProof="0" dirty="0" smtClean="0">
              <a:ln/>
              <a:solidFill>
                <a:sysClr val="windowText" lastClr="000000"/>
              </a:solidFill>
              <a:effectLst/>
              <a:latin typeface="Arial Narrow" pitchFamily="34" charset="0"/>
              <a:ea typeface="+mn-ea"/>
              <a:cs typeface="Arial" charset="0"/>
            </a:rPr>
            <a:t>First level</a:t>
          </a:r>
        </a:p>
      </dgm:t>
    </dgm:pt>
    <dgm:pt modelId="{ACB511B9-8B6F-4539-885C-3EC88C6F30F2}" type="parTrans" cxnId="{67D4C5E6-74BE-4E74-BFAA-DF71BAA7CCFF}">
      <dgm:prSet/>
      <dgm:spPr>
        <a:xfrm>
          <a:off x="2893651" y="1541402"/>
          <a:ext cx="1022343" cy="1554638"/>
        </a:xfrm>
        <a:noFill/>
        <a:ln w="25400" cap="flat" cmpd="sng" algn="ctr">
          <a:solidFill>
            <a:srgbClr val="CEB966">
              <a:shade val="60000"/>
              <a:hueOff val="0"/>
              <a:satOff val="0"/>
              <a:lumOff val="0"/>
              <a:alphaOff val="0"/>
            </a:srgbClr>
          </a:solidFill>
          <a:prstDash val="solid"/>
        </a:ln>
        <a:effectLst/>
        <a:scene3d>
          <a:camera prst="orthographicFront"/>
          <a:lightRig rig="flat" dir="t"/>
        </a:scene3d>
        <a:sp3d prstMaterial="matte"/>
      </dgm:spPr>
      <dgm:t>
        <a:bodyPr/>
        <a:lstStyle/>
        <a:p>
          <a:endParaRPr lang="es-MX" sz="1600" b="1" dirty="0">
            <a:solidFill>
              <a:schemeClr val="tx1"/>
            </a:solidFill>
          </a:endParaRPr>
        </a:p>
      </dgm:t>
    </dgm:pt>
    <dgm:pt modelId="{9ECAB99D-A4D9-44B9-874E-0CC782E4EFF2}" type="sibTrans" cxnId="{67D4C5E6-74BE-4E74-BFAA-DF71BAA7CCFF}">
      <dgm:prSet/>
      <dgm:spPr/>
      <dgm:t>
        <a:bodyPr/>
        <a:lstStyle/>
        <a:p>
          <a:endParaRPr lang="es-MX" sz="1600" b="1">
            <a:solidFill>
              <a:schemeClr val="tx1"/>
            </a:solidFill>
          </a:endParaRPr>
        </a:p>
      </dgm:t>
    </dgm:pt>
    <dgm:pt modelId="{79E4978E-C370-431E-BDA1-58937E9285C1}">
      <dgm:prSet custT="1"/>
      <dgm:spPr>
        <a:xfrm>
          <a:off x="4093427" y="3096040"/>
          <a:ext cx="1689824" cy="844912"/>
        </a:xfrm>
        <a:gradFill rotWithShape="0">
          <a:gsLst>
            <a:gs pos="0">
              <a:srgbClr val="CEB966">
                <a:hueOff val="0"/>
                <a:satOff val="0"/>
                <a:lumOff val="0"/>
                <a:alphaOff val="0"/>
                <a:shade val="51000"/>
                <a:satMod val="130000"/>
              </a:srgbClr>
            </a:gs>
            <a:gs pos="80000">
              <a:srgbClr val="CEB966">
                <a:hueOff val="0"/>
                <a:satOff val="0"/>
                <a:lumOff val="0"/>
                <a:alphaOff val="0"/>
                <a:shade val="93000"/>
                <a:satMod val="130000"/>
              </a:srgbClr>
            </a:gs>
            <a:gs pos="100000">
              <a:srgbClr val="CEB966">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noProof="0" dirty="0" smtClean="0">
              <a:ln/>
              <a:solidFill>
                <a:sysClr val="windowText" lastClr="000000"/>
              </a:solidFill>
              <a:effectLst/>
              <a:latin typeface="Arial Narrow" pitchFamily="34" charset="0"/>
              <a:ea typeface="+mn-ea"/>
              <a:cs typeface="Arial" charset="0"/>
            </a:rPr>
            <a:t>Team 3 Promoter</a:t>
          </a:r>
        </a:p>
        <a:p>
          <a:pPr marL="0" lvl="0" indent="0" algn="ctr" defTabSz="914400" rtl="0">
            <a:lnSpc>
              <a:spcPct val="100000"/>
            </a:lnSpc>
            <a:spcBef>
              <a:spcPct val="0"/>
            </a:spcBef>
            <a:spcAft>
              <a:spcPct val="0"/>
            </a:spcAft>
            <a:buNone/>
          </a:pPr>
          <a:r>
            <a:rPr kumimoji="0" lang="en-US" sz="1600" b="1" i="0" u="none" strike="noStrike" cap="none" normalizeH="0" baseline="0" noProof="0" dirty="0" smtClean="0">
              <a:ln/>
              <a:solidFill>
                <a:sysClr val="windowText" lastClr="000000"/>
              </a:solidFill>
              <a:effectLst/>
              <a:latin typeface="Arial Narrow" pitchFamily="34" charset="0"/>
              <a:ea typeface="+mn-ea"/>
              <a:cs typeface="Arial" charset="0"/>
            </a:rPr>
            <a:t>First level</a:t>
          </a:r>
        </a:p>
      </dgm:t>
    </dgm:pt>
    <dgm:pt modelId="{8514281A-80C7-4C3A-838D-E0F76B517317}" type="parTrans" cxnId="{89B1BDDB-28FF-4D5B-B147-52C20366CAFB}">
      <dgm:prSet/>
      <dgm:spPr>
        <a:xfrm>
          <a:off x="3915995" y="1541402"/>
          <a:ext cx="1022343" cy="1554638"/>
        </a:xfrm>
        <a:noFill/>
        <a:ln w="25400" cap="flat" cmpd="sng" algn="ctr">
          <a:solidFill>
            <a:srgbClr val="CEB966">
              <a:shade val="60000"/>
              <a:hueOff val="0"/>
              <a:satOff val="0"/>
              <a:lumOff val="0"/>
              <a:alphaOff val="0"/>
            </a:srgbClr>
          </a:solidFill>
          <a:prstDash val="solid"/>
        </a:ln>
        <a:effectLst/>
        <a:scene3d>
          <a:camera prst="orthographicFront"/>
          <a:lightRig rig="flat" dir="t"/>
        </a:scene3d>
        <a:sp3d prstMaterial="matte"/>
      </dgm:spPr>
      <dgm:t>
        <a:bodyPr/>
        <a:lstStyle/>
        <a:p>
          <a:endParaRPr lang="es-MX" sz="1600" b="1" dirty="0">
            <a:solidFill>
              <a:schemeClr val="tx1"/>
            </a:solidFill>
          </a:endParaRPr>
        </a:p>
      </dgm:t>
    </dgm:pt>
    <dgm:pt modelId="{91F0ECB8-45DD-4FF5-982D-3FE6A05B7AD2}" type="sibTrans" cxnId="{89B1BDDB-28FF-4D5B-B147-52C20366CAFB}">
      <dgm:prSet/>
      <dgm:spPr/>
      <dgm:t>
        <a:bodyPr/>
        <a:lstStyle/>
        <a:p>
          <a:endParaRPr lang="es-MX" sz="1600" b="1">
            <a:solidFill>
              <a:schemeClr val="tx1"/>
            </a:solidFill>
          </a:endParaRPr>
        </a:p>
      </dgm:t>
    </dgm:pt>
    <dgm:pt modelId="{8A9CACD2-DFEB-4114-9AC2-F49525C0175C}">
      <dgm:prSet custT="1"/>
      <dgm:spPr>
        <a:xfrm>
          <a:off x="6138115" y="3096040"/>
          <a:ext cx="1689824" cy="844912"/>
        </a:xfrm>
        <a:gradFill rotWithShape="0">
          <a:gsLst>
            <a:gs pos="0">
              <a:srgbClr val="CEB966">
                <a:hueOff val="0"/>
                <a:satOff val="0"/>
                <a:lumOff val="0"/>
                <a:alphaOff val="0"/>
                <a:shade val="51000"/>
                <a:satMod val="130000"/>
              </a:srgbClr>
            </a:gs>
            <a:gs pos="80000">
              <a:srgbClr val="CEB966">
                <a:hueOff val="0"/>
                <a:satOff val="0"/>
                <a:lumOff val="0"/>
                <a:alphaOff val="0"/>
                <a:shade val="93000"/>
                <a:satMod val="130000"/>
              </a:srgbClr>
            </a:gs>
            <a:gs pos="100000">
              <a:srgbClr val="CEB966">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noProof="0" dirty="0" smtClean="0">
              <a:ln/>
              <a:solidFill>
                <a:sysClr val="windowText" lastClr="000000"/>
              </a:solidFill>
              <a:effectLst/>
              <a:latin typeface="Arial Narrow" pitchFamily="34" charset="0"/>
              <a:ea typeface="+mn-ea"/>
              <a:cs typeface="Arial" charset="0"/>
            </a:rPr>
            <a:t>Team 4 Promoter</a:t>
          </a:r>
        </a:p>
        <a:p>
          <a:pPr marL="0" lvl="0" indent="0" algn="ctr" defTabSz="914400" rtl="0">
            <a:lnSpc>
              <a:spcPct val="100000"/>
            </a:lnSpc>
            <a:spcBef>
              <a:spcPct val="0"/>
            </a:spcBef>
            <a:spcAft>
              <a:spcPct val="0"/>
            </a:spcAft>
            <a:buNone/>
          </a:pPr>
          <a:r>
            <a:rPr kumimoji="0" lang="en-US" sz="1600" b="1" i="0" u="none" strike="noStrike" cap="none" normalizeH="0" baseline="0" noProof="0" dirty="0" smtClean="0">
              <a:ln/>
              <a:solidFill>
                <a:sysClr val="windowText" lastClr="000000"/>
              </a:solidFill>
              <a:effectLst/>
              <a:latin typeface="Arial Narrow" pitchFamily="34" charset="0"/>
              <a:ea typeface="+mn-ea"/>
              <a:cs typeface="Arial" charset="0"/>
            </a:rPr>
            <a:t>First level</a:t>
          </a:r>
        </a:p>
      </dgm:t>
    </dgm:pt>
    <dgm:pt modelId="{A75DB184-4E2B-4DF5-99E5-548DFB5B7036}" type="parTrans" cxnId="{FCB8EBF3-BDCF-4713-825A-4CF873176F89}">
      <dgm:prSet/>
      <dgm:spPr>
        <a:xfrm>
          <a:off x="3915995" y="1541402"/>
          <a:ext cx="3067031" cy="1554638"/>
        </a:xfrm>
        <a:noFill/>
        <a:ln w="25400" cap="flat" cmpd="sng" algn="ctr">
          <a:solidFill>
            <a:srgbClr val="CEB966">
              <a:shade val="60000"/>
              <a:hueOff val="0"/>
              <a:satOff val="0"/>
              <a:lumOff val="0"/>
              <a:alphaOff val="0"/>
            </a:srgbClr>
          </a:solidFill>
          <a:prstDash val="solid"/>
        </a:ln>
        <a:effectLst/>
        <a:scene3d>
          <a:camera prst="orthographicFront"/>
          <a:lightRig rig="flat" dir="t"/>
        </a:scene3d>
        <a:sp3d prstMaterial="matte"/>
      </dgm:spPr>
      <dgm:t>
        <a:bodyPr/>
        <a:lstStyle/>
        <a:p>
          <a:endParaRPr lang="es-MX" sz="1600" b="1" dirty="0">
            <a:solidFill>
              <a:schemeClr val="tx1"/>
            </a:solidFill>
          </a:endParaRPr>
        </a:p>
      </dgm:t>
    </dgm:pt>
    <dgm:pt modelId="{CC496F5D-6549-490E-B642-056E522E2C35}" type="sibTrans" cxnId="{FCB8EBF3-BDCF-4713-825A-4CF873176F89}">
      <dgm:prSet/>
      <dgm:spPr/>
      <dgm:t>
        <a:bodyPr/>
        <a:lstStyle/>
        <a:p>
          <a:endParaRPr lang="es-MX" sz="1600" b="1">
            <a:solidFill>
              <a:schemeClr val="tx1"/>
            </a:solidFill>
          </a:endParaRPr>
        </a:p>
      </dgm:t>
    </dgm:pt>
    <dgm:pt modelId="{0F868AED-966E-446D-9F25-C85F3E82A6A1}" type="pres">
      <dgm:prSet presAssocID="{F15080AE-9F2D-4457-B526-ADBD355AF821}" presName="hierChild1" presStyleCnt="0">
        <dgm:presLayoutVars>
          <dgm:orgChart val="1"/>
          <dgm:chPref val="1"/>
          <dgm:dir/>
          <dgm:animOne val="branch"/>
          <dgm:animLvl val="lvl"/>
          <dgm:resizeHandles/>
        </dgm:presLayoutVars>
      </dgm:prSet>
      <dgm:spPr/>
    </dgm:pt>
    <dgm:pt modelId="{7D086AB8-FF4C-4CD5-9305-91A5D48B1E43}" type="pres">
      <dgm:prSet presAssocID="{CC1F64C1-D9E5-4143-B355-7FAA99160D7E}" presName="hierRoot1" presStyleCnt="0">
        <dgm:presLayoutVars>
          <dgm:hierBranch/>
        </dgm:presLayoutVars>
      </dgm:prSet>
      <dgm:spPr/>
    </dgm:pt>
    <dgm:pt modelId="{D83E7B8B-98FB-4CA1-8206-50D3842422BC}" type="pres">
      <dgm:prSet presAssocID="{CC1F64C1-D9E5-4143-B355-7FAA99160D7E}" presName="rootComposite1" presStyleCnt="0"/>
      <dgm:spPr/>
    </dgm:pt>
    <dgm:pt modelId="{7BD94C42-3C3D-4C03-A14F-58A1B4C85FA4}" type="pres">
      <dgm:prSet presAssocID="{CC1F64C1-D9E5-4143-B355-7FAA99160D7E}" presName="rootText1" presStyleLbl="node0" presStyleIdx="0" presStyleCnt="1">
        <dgm:presLayoutVars>
          <dgm:chPref val="3"/>
        </dgm:presLayoutVars>
      </dgm:prSet>
      <dgm:spPr>
        <a:prstGeom prst="rect">
          <a:avLst/>
        </a:prstGeom>
      </dgm:spPr>
      <dgm:t>
        <a:bodyPr/>
        <a:lstStyle/>
        <a:p>
          <a:endParaRPr lang="es-MX"/>
        </a:p>
      </dgm:t>
    </dgm:pt>
    <dgm:pt modelId="{AF66462A-D5F2-48EA-B2F2-903AC203A3F1}" type="pres">
      <dgm:prSet presAssocID="{CC1F64C1-D9E5-4143-B355-7FAA99160D7E}" presName="rootConnector1" presStyleLbl="node1" presStyleIdx="0" presStyleCnt="0"/>
      <dgm:spPr/>
      <dgm:t>
        <a:bodyPr/>
        <a:lstStyle/>
        <a:p>
          <a:endParaRPr lang="es-MX"/>
        </a:p>
      </dgm:t>
    </dgm:pt>
    <dgm:pt modelId="{69CA920F-655A-4118-9634-10D6C15F5E31}" type="pres">
      <dgm:prSet presAssocID="{CC1F64C1-D9E5-4143-B355-7FAA99160D7E}" presName="hierChild2" presStyleCnt="0"/>
      <dgm:spPr/>
    </dgm:pt>
    <dgm:pt modelId="{DB0B0B90-E2C9-4F3F-BC42-9395645EC727}" type="pres">
      <dgm:prSet presAssocID="{56E6C98C-0B8F-469E-BA0C-C2B68E16C4C2}" presName="Name35" presStyleLbl="parChTrans1D2" presStyleIdx="0" presStyleCnt="5"/>
      <dgm:spPr>
        <a:custGeom>
          <a:avLst/>
          <a:gdLst/>
          <a:ahLst/>
          <a:cxnLst/>
          <a:rect l="0" t="0" r="0" b="0"/>
          <a:pathLst>
            <a:path>
              <a:moveTo>
                <a:pt x="3067031" y="0"/>
              </a:moveTo>
              <a:lnTo>
                <a:pt x="3067031" y="1377207"/>
              </a:lnTo>
              <a:lnTo>
                <a:pt x="0" y="1377207"/>
              </a:lnTo>
              <a:lnTo>
                <a:pt x="0" y="1554638"/>
              </a:lnTo>
            </a:path>
          </a:pathLst>
        </a:custGeom>
      </dgm:spPr>
      <dgm:t>
        <a:bodyPr/>
        <a:lstStyle/>
        <a:p>
          <a:endParaRPr lang="es-MX"/>
        </a:p>
      </dgm:t>
    </dgm:pt>
    <dgm:pt modelId="{A2642539-796A-4453-9B5A-251E2F9BAA87}" type="pres">
      <dgm:prSet presAssocID="{91EDF132-69AE-45F5-803E-C91E1A44B604}" presName="hierRoot2" presStyleCnt="0">
        <dgm:presLayoutVars>
          <dgm:hierBranch/>
        </dgm:presLayoutVars>
      </dgm:prSet>
      <dgm:spPr/>
    </dgm:pt>
    <dgm:pt modelId="{0610F4D1-E2E8-4623-8C52-729BBB4D2FE6}" type="pres">
      <dgm:prSet presAssocID="{91EDF132-69AE-45F5-803E-C91E1A44B604}" presName="rootComposite" presStyleCnt="0"/>
      <dgm:spPr/>
    </dgm:pt>
    <dgm:pt modelId="{476BDFE0-6AC1-4718-AEB2-AD12E02DEDEE}" type="pres">
      <dgm:prSet presAssocID="{91EDF132-69AE-45F5-803E-C91E1A44B604}" presName="rootText" presStyleLbl="node2" presStyleIdx="0" presStyleCnt="4">
        <dgm:presLayoutVars>
          <dgm:chPref val="3"/>
        </dgm:presLayoutVars>
      </dgm:prSet>
      <dgm:spPr>
        <a:prstGeom prst="rect">
          <a:avLst/>
        </a:prstGeom>
      </dgm:spPr>
      <dgm:t>
        <a:bodyPr/>
        <a:lstStyle/>
        <a:p>
          <a:endParaRPr lang="es-MX"/>
        </a:p>
      </dgm:t>
    </dgm:pt>
    <dgm:pt modelId="{87AEA2BB-AE9C-41C5-B103-9D39A959B785}" type="pres">
      <dgm:prSet presAssocID="{91EDF132-69AE-45F5-803E-C91E1A44B604}" presName="rootConnector" presStyleLbl="node2" presStyleIdx="0" presStyleCnt="4"/>
      <dgm:spPr/>
      <dgm:t>
        <a:bodyPr/>
        <a:lstStyle/>
        <a:p>
          <a:endParaRPr lang="es-MX"/>
        </a:p>
      </dgm:t>
    </dgm:pt>
    <dgm:pt modelId="{C0DCDB63-AF0F-40EA-BC15-92B7E1A56ABC}" type="pres">
      <dgm:prSet presAssocID="{91EDF132-69AE-45F5-803E-C91E1A44B604}" presName="hierChild4" presStyleCnt="0"/>
      <dgm:spPr/>
    </dgm:pt>
    <dgm:pt modelId="{24193FAC-6B2A-4386-895C-2C50723CB38A}" type="pres">
      <dgm:prSet presAssocID="{91EDF132-69AE-45F5-803E-C91E1A44B604}" presName="hierChild5" presStyleCnt="0"/>
      <dgm:spPr/>
    </dgm:pt>
    <dgm:pt modelId="{0DB7FF09-247A-41EC-945F-8142C811BC47}" type="pres">
      <dgm:prSet presAssocID="{ACB511B9-8B6F-4539-885C-3EC88C6F30F2}" presName="Name35" presStyleLbl="parChTrans1D2" presStyleIdx="1" presStyleCnt="5"/>
      <dgm:spPr>
        <a:custGeom>
          <a:avLst/>
          <a:gdLst/>
          <a:ahLst/>
          <a:cxnLst/>
          <a:rect l="0" t="0" r="0" b="0"/>
          <a:pathLst>
            <a:path>
              <a:moveTo>
                <a:pt x="1022343" y="0"/>
              </a:moveTo>
              <a:lnTo>
                <a:pt x="1022343" y="1377207"/>
              </a:lnTo>
              <a:lnTo>
                <a:pt x="0" y="1377207"/>
              </a:lnTo>
              <a:lnTo>
                <a:pt x="0" y="1554638"/>
              </a:lnTo>
            </a:path>
          </a:pathLst>
        </a:custGeom>
      </dgm:spPr>
      <dgm:t>
        <a:bodyPr/>
        <a:lstStyle/>
        <a:p>
          <a:endParaRPr lang="es-MX"/>
        </a:p>
      </dgm:t>
    </dgm:pt>
    <dgm:pt modelId="{717AF2A7-FDC8-49AF-B665-959E711A9DCD}" type="pres">
      <dgm:prSet presAssocID="{B35DACEE-B0F3-49C4-8506-CC2AF7C75EB1}" presName="hierRoot2" presStyleCnt="0">
        <dgm:presLayoutVars>
          <dgm:hierBranch/>
        </dgm:presLayoutVars>
      </dgm:prSet>
      <dgm:spPr/>
    </dgm:pt>
    <dgm:pt modelId="{9F9FA5C5-2CAA-4D3D-AB14-BACC32AF2A0E}" type="pres">
      <dgm:prSet presAssocID="{B35DACEE-B0F3-49C4-8506-CC2AF7C75EB1}" presName="rootComposite" presStyleCnt="0"/>
      <dgm:spPr/>
    </dgm:pt>
    <dgm:pt modelId="{01AD712B-EEEB-459F-9AFF-1B22BB80DA7D}" type="pres">
      <dgm:prSet presAssocID="{B35DACEE-B0F3-49C4-8506-CC2AF7C75EB1}" presName="rootText" presStyleLbl="node2" presStyleIdx="1" presStyleCnt="4">
        <dgm:presLayoutVars>
          <dgm:chPref val="3"/>
        </dgm:presLayoutVars>
      </dgm:prSet>
      <dgm:spPr>
        <a:prstGeom prst="rect">
          <a:avLst/>
        </a:prstGeom>
      </dgm:spPr>
      <dgm:t>
        <a:bodyPr/>
        <a:lstStyle/>
        <a:p>
          <a:endParaRPr lang="es-MX"/>
        </a:p>
      </dgm:t>
    </dgm:pt>
    <dgm:pt modelId="{55246BA4-6194-4949-A006-D2D4E63B4F28}" type="pres">
      <dgm:prSet presAssocID="{B35DACEE-B0F3-49C4-8506-CC2AF7C75EB1}" presName="rootConnector" presStyleLbl="node2" presStyleIdx="1" presStyleCnt="4"/>
      <dgm:spPr/>
      <dgm:t>
        <a:bodyPr/>
        <a:lstStyle/>
        <a:p>
          <a:endParaRPr lang="es-MX"/>
        </a:p>
      </dgm:t>
    </dgm:pt>
    <dgm:pt modelId="{3618D748-0C08-4E9C-86AB-646B80676605}" type="pres">
      <dgm:prSet presAssocID="{B35DACEE-B0F3-49C4-8506-CC2AF7C75EB1}" presName="hierChild4" presStyleCnt="0"/>
      <dgm:spPr/>
    </dgm:pt>
    <dgm:pt modelId="{8603621A-6F98-4C98-A3F4-56652CB56F5E}" type="pres">
      <dgm:prSet presAssocID="{B35DACEE-B0F3-49C4-8506-CC2AF7C75EB1}" presName="hierChild5" presStyleCnt="0"/>
      <dgm:spPr/>
    </dgm:pt>
    <dgm:pt modelId="{8AE41CB2-C0C2-438D-8F76-D5E9D8D7D014}" type="pres">
      <dgm:prSet presAssocID="{8514281A-80C7-4C3A-838D-E0F76B517317}" presName="Name35" presStyleLbl="parChTrans1D2" presStyleIdx="2" presStyleCnt="5"/>
      <dgm:spPr>
        <a:custGeom>
          <a:avLst/>
          <a:gdLst/>
          <a:ahLst/>
          <a:cxnLst/>
          <a:rect l="0" t="0" r="0" b="0"/>
          <a:pathLst>
            <a:path>
              <a:moveTo>
                <a:pt x="0" y="0"/>
              </a:moveTo>
              <a:lnTo>
                <a:pt x="0" y="1377207"/>
              </a:lnTo>
              <a:lnTo>
                <a:pt x="1022343" y="1377207"/>
              </a:lnTo>
              <a:lnTo>
                <a:pt x="1022343" y="1554638"/>
              </a:lnTo>
            </a:path>
          </a:pathLst>
        </a:custGeom>
      </dgm:spPr>
      <dgm:t>
        <a:bodyPr/>
        <a:lstStyle/>
        <a:p>
          <a:endParaRPr lang="es-MX"/>
        </a:p>
      </dgm:t>
    </dgm:pt>
    <dgm:pt modelId="{86B62D22-D1E6-4DE8-9A37-84A63FC3636E}" type="pres">
      <dgm:prSet presAssocID="{79E4978E-C370-431E-BDA1-58937E9285C1}" presName="hierRoot2" presStyleCnt="0">
        <dgm:presLayoutVars>
          <dgm:hierBranch/>
        </dgm:presLayoutVars>
      </dgm:prSet>
      <dgm:spPr/>
    </dgm:pt>
    <dgm:pt modelId="{09497C28-1B17-444E-B225-73E93A75EDCB}" type="pres">
      <dgm:prSet presAssocID="{79E4978E-C370-431E-BDA1-58937E9285C1}" presName="rootComposite" presStyleCnt="0"/>
      <dgm:spPr/>
    </dgm:pt>
    <dgm:pt modelId="{D1BC7750-D79A-48D1-8755-1F118444D8D6}" type="pres">
      <dgm:prSet presAssocID="{79E4978E-C370-431E-BDA1-58937E9285C1}" presName="rootText" presStyleLbl="node2" presStyleIdx="2" presStyleCnt="4">
        <dgm:presLayoutVars>
          <dgm:chPref val="3"/>
        </dgm:presLayoutVars>
      </dgm:prSet>
      <dgm:spPr>
        <a:prstGeom prst="rect">
          <a:avLst/>
        </a:prstGeom>
      </dgm:spPr>
      <dgm:t>
        <a:bodyPr/>
        <a:lstStyle/>
        <a:p>
          <a:endParaRPr lang="es-MX"/>
        </a:p>
      </dgm:t>
    </dgm:pt>
    <dgm:pt modelId="{C2AECDB7-EDF0-4CAE-96B8-0F3DCC510471}" type="pres">
      <dgm:prSet presAssocID="{79E4978E-C370-431E-BDA1-58937E9285C1}" presName="rootConnector" presStyleLbl="node2" presStyleIdx="2" presStyleCnt="4"/>
      <dgm:spPr/>
      <dgm:t>
        <a:bodyPr/>
        <a:lstStyle/>
        <a:p>
          <a:endParaRPr lang="es-MX"/>
        </a:p>
      </dgm:t>
    </dgm:pt>
    <dgm:pt modelId="{C4A3084D-E2F4-4937-B050-F7C06AC05822}" type="pres">
      <dgm:prSet presAssocID="{79E4978E-C370-431E-BDA1-58937E9285C1}" presName="hierChild4" presStyleCnt="0"/>
      <dgm:spPr/>
    </dgm:pt>
    <dgm:pt modelId="{92491585-D2B8-4B2A-BA11-9BCCAB9BE095}" type="pres">
      <dgm:prSet presAssocID="{79E4978E-C370-431E-BDA1-58937E9285C1}" presName="hierChild5" presStyleCnt="0"/>
      <dgm:spPr/>
    </dgm:pt>
    <dgm:pt modelId="{EF6C48F9-6474-4688-A2D0-9C255FD78686}" type="pres">
      <dgm:prSet presAssocID="{A75DB184-4E2B-4DF5-99E5-548DFB5B7036}" presName="Name35" presStyleLbl="parChTrans1D2" presStyleIdx="3" presStyleCnt="5"/>
      <dgm:spPr>
        <a:custGeom>
          <a:avLst/>
          <a:gdLst/>
          <a:ahLst/>
          <a:cxnLst/>
          <a:rect l="0" t="0" r="0" b="0"/>
          <a:pathLst>
            <a:path>
              <a:moveTo>
                <a:pt x="0" y="0"/>
              </a:moveTo>
              <a:lnTo>
                <a:pt x="0" y="1377207"/>
              </a:lnTo>
              <a:lnTo>
                <a:pt x="3067031" y="1377207"/>
              </a:lnTo>
              <a:lnTo>
                <a:pt x="3067031" y="1554638"/>
              </a:lnTo>
            </a:path>
          </a:pathLst>
        </a:custGeom>
      </dgm:spPr>
      <dgm:t>
        <a:bodyPr/>
        <a:lstStyle/>
        <a:p>
          <a:endParaRPr lang="es-MX"/>
        </a:p>
      </dgm:t>
    </dgm:pt>
    <dgm:pt modelId="{34B0D09B-BA20-4A78-ABFD-45B8A8E6C731}" type="pres">
      <dgm:prSet presAssocID="{8A9CACD2-DFEB-4114-9AC2-F49525C0175C}" presName="hierRoot2" presStyleCnt="0">
        <dgm:presLayoutVars>
          <dgm:hierBranch/>
        </dgm:presLayoutVars>
      </dgm:prSet>
      <dgm:spPr/>
    </dgm:pt>
    <dgm:pt modelId="{7F5138DC-C34B-407F-9690-0219BF60EC6E}" type="pres">
      <dgm:prSet presAssocID="{8A9CACD2-DFEB-4114-9AC2-F49525C0175C}" presName="rootComposite" presStyleCnt="0"/>
      <dgm:spPr/>
    </dgm:pt>
    <dgm:pt modelId="{25E5AFC5-93CB-406A-8020-283B082E0ED5}" type="pres">
      <dgm:prSet presAssocID="{8A9CACD2-DFEB-4114-9AC2-F49525C0175C}" presName="rootText" presStyleLbl="node2" presStyleIdx="3" presStyleCnt="4">
        <dgm:presLayoutVars>
          <dgm:chPref val="3"/>
        </dgm:presLayoutVars>
      </dgm:prSet>
      <dgm:spPr>
        <a:prstGeom prst="rect">
          <a:avLst/>
        </a:prstGeom>
      </dgm:spPr>
      <dgm:t>
        <a:bodyPr/>
        <a:lstStyle/>
        <a:p>
          <a:endParaRPr lang="es-MX"/>
        </a:p>
      </dgm:t>
    </dgm:pt>
    <dgm:pt modelId="{03AD2B71-1465-4235-8898-A96C8FD0C6A0}" type="pres">
      <dgm:prSet presAssocID="{8A9CACD2-DFEB-4114-9AC2-F49525C0175C}" presName="rootConnector" presStyleLbl="node2" presStyleIdx="3" presStyleCnt="4"/>
      <dgm:spPr/>
      <dgm:t>
        <a:bodyPr/>
        <a:lstStyle/>
        <a:p>
          <a:endParaRPr lang="es-MX"/>
        </a:p>
      </dgm:t>
    </dgm:pt>
    <dgm:pt modelId="{633CFDFB-0C63-413B-9971-5AA82ECC3CE9}" type="pres">
      <dgm:prSet presAssocID="{8A9CACD2-DFEB-4114-9AC2-F49525C0175C}" presName="hierChild4" presStyleCnt="0"/>
      <dgm:spPr/>
    </dgm:pt>
    <dgm:pt modelId="{B7ED0521-8FB2-4DF3-9F62-BADF6A687A6B}" type="pres">
      <dgm:prSet presAssocID="{8A9CACD2-DFEB-4114-9AC2-F49525C0175C}" presName="hierChild5" presStyleCnt="0"/>
      <dgm:spPr/>
    </dgm:pt>
    <dgm:pt modelId="{1881FAD3-7571-4BC5-B1F6-7C9B9D49AF1D}" type="pres">
      <dgm:prSet presAssocID="{CC1F64C1-D9E5-4143-B355-7FAA99160D7E}" presName="hierChild3" presStyleCnt="0"/>
      <dgm:spPr/>
    </dgm:pt>
    <dgm:pt modelId="{A0A2EF63-6F07-40F0-AA30-2110B4D39CCF}" type="pres">
      <dgm:prSet presAssocID="{8E255ED6-B45D-41D3-8FD6-E840F95FCA1B}" presName="Name111" presStyleLbl="parChTrans1D2" presStyleIdx="4" presStyleCnt="5"/>
      <dgm:spPr>
        <a:custGeom>
          <a:avLst/>
          <a:gdLst/>
          <a:ahLst/>
          <a:cxnLst/>
          <a:rect l="0" t="0" r="0" b="0"/>
          <a:pathLst>
            <a:path>
              <a:moveTo>
                <a:pt x="177431" y="0"/>
              </a:moveTo>
              <a:lnTo>
                <a:pt x="177431" y="777319"/>
              </a:lnTo>
              <a:lnTo>
                <a:pt x="0" y="777319"/>
              </a:lnTo>
            </a:path>
          </a:pathLst>
        </a:custGeom>
      </dgm:spPr>
      <dgm:t>
        <a:bodyPr/>
        <a:lstStyle/>
        <a:p>
          <a:endParaRPr lang="es-MX"/>
        </a:p>
      </dgm:t>
    </dgm:pt>
    <dgm:pt modelId="{0A390486-EC51-4AAC-BEB1-A694B8B79651}" type="pres">
      <dgm:prSet presAssocID="{AD572D5A-665D-4BF7-A7C6-45984D0C2E1C}" presName="hierRoot3" presStyleCnt="0">
        <dgm:presLayoutVars>
          <dgm:hierBranch/>
        </dgm:presLayoutVars>
      </dgm:prSet>
      <dgm:spPr/>
    </dgm:pt>
    <dgm:pt modelId="{109E2069-908A-4D63-BCFA-99C866A70882}" type="pres">
      <dgm:prSet presAssocID="{AD572D5A-665D-4BF7-A7C6-45984D0C2E1C}" presName="rootComposite3" presStyleCnt="0"/>
      <dgm:spPr/>
    </dgm:pt>
    <dgm:pt modelId="{B35A6D14-427D-4271-AED0-1B75694EDADD}" type="pres">
      <dgm:prSet presAssocID="{AD572D5A-665D-4BF7-A7C6-45984D0C2E1C}" presName="rootText3" presStyleLbl="asst1" presStyleIdx="0" presStyleCnt="1">
        <dgm:presLayoutVars>
          <dgm:chPref val="3"/>
        </dgm:presLayoutVars>
      </dgm:prSet>
      <dgm:spPr>
        <a:prstGeom prst="rect">
          <a:avLst/>
        </a:prstGeom>
      </dgm:spPr>
      <dgm:t>
        <a:bodyPr/>
        <a:lstStyle/>
        <a:p>
          <a:endParaRPr lang="es-MX"/>
        </a:p>
      </dgm:t>
    </dgm:pt>
    <dgm:pt modelId="{EFF89C9C-AC9A-4D80-9885-A0856F81CDA5}" type="pres">
      <dgm:prSet presAssocID="{AD572D5A-665D-4BF7-A7C6-45984D0C2E1C}" presName="rootConnector3" presStyleLbl="asst1" presStyleIdx="0" presStyleCnt="1"/>
      <dgm:spPr/>
      <dgm:t>
        <a:bodyPr/>
        <a:lstStyle/>
        <a:p>
          <a:endParaRPr lang="es-MX"/>
        </a:p>
      </dgm:t>
    </dgm:pt>
    <dgm:pt modelId="{E8231565-DA48-49B1-B492-F6A8E28D5562}" type="pres">
      <dgm:prSet presAssocID="{AD572D5A-665D-4BF7-A7C6-45984D0C2E1C}" presName="hierChild6" presStyleCnt="0"/>
      <dgm:spPr/>
    </dgm:pt>
    <dgm:pt modelId="{8A112AA2-3810-43B6-A29A-94652D7B8530}" type="pres">
      <dgm:prSet presAssocID="{AD572D5A-665D-4BF7-A7C6-45984D0C2E1C}" presName="hierChild7" presStyleCnt="0"/>
      <dgm:spPr/>
    </dgm:pt>
  </dgm:ptLst>
  <dgm:cxnLst>
    <dgm:cxn modelId="{AAFA2A38-FFCE-477C-9E4F-EB198B521CB0}" type="presOf" srcId="{B35DACEE-B0F3-49C4-8506-CC2AF7C75EB1}" destId="{55246BA4-6194-4949-A006-D2D4E63B4F28}" srcOrd="1" destOrd="0" presId="urn:microsoft.com/office/officeart/2005/8/layout/orgChart1"/>
    <dgm:cxn modelId="{1E3D05D3-226F-4688-AC56-89B26EE89931}" type="presOf" srcId="{79E4978E-C370-431E-BDA1-58937E9285C1}" destId="{D1BC7750-D79A-48D1-8755-1F118444D8D6}" srcOrd="0" destOrd="0" presId="urn:microsoft.com/office/officeart/2005/8/layout/orgChart1"/>
    <dgm:cxn modelId="{6A143372-C0A6-4FF7-9C7A-D1A6E2DE4402}" type="presOf" srcId="{8E255ED6-B45D-41D3-8FD6-E840F95FCA1B}" destId="{A0A2EF63-6F07-40F0-AA30-2110B4D39CCF}" srcOrd="0" destOrd="0" presId="urn:microsoft.com/office/officeart/2005/8/layout/orgChart1"/>
    <dgm:cxn modelId="{1B7CACFA-2CDA-4C90-B93F-77222C7ADE72}" type="presOf" srcId="{CC1F64C1-D9E5-4143-B355-7FAA99160D7E}" destId="{AF66462A-D5F2-48EA-B2F2-903AC203A3F1}" srcOrd="1" destOrd="0" presId="urn:microsoft.com/office/officeart/2005/8/layout/orgChart1"/>
    <dgm:cxn modelId="{AF080C9A-F3B3-4105-A3E4-43990BF96FE2}" type="presOf" srcId="{ACB511B9-8B6F-4539-885C-3EC88C6F30F2}" destId="{0DB7FF09-247A-41EC-945F-8142C811BC47}" srcOrd="0" destOrd="0" presId="urn:microsoft.com/office/officeart/2005/8/layout/orgChart1"/>
    <dgm:cxn modelId="{8D38CC76-2CDD-4342-946F-D371FAF2B3F3}" type="presOf" srcId="{CC1F64C1-D9E5-4143-B355-7FAA99160D7E}" destId="{7BD94C42-3C3D-4C03-A14F-58A1B4C85FA4}" srcOrd="0" destOrd="0" presId="urn:microsoft.com/office/officeart/2005/8/layout/orgChart1"/>
    <dgm:cxn modelId="{F99A78F2-E318-458B-8B66-DC3A0D4D78D6}" srcId="{F15080AE-9F2D-4457-B526-ADBD355AF821}" destId="{CC1F64C1-D9E5-4143-B355-7FAA99160D7E}" srcOrd="0" destOrd="0" parTransId="{A656890A-CB1F-4460-8000-582EB1F389A0}" sibTransId="{D43834FB-CEB6-42A8-BDF5-9A1F48BA7B85}"/>
    <dgm:cxn modelId="{4FF41036-CED3-4C38-A7AD-E3EF5CF5DAA5}" type="presOf" srcId="{B35DACEE-B0F3-49C4-8506-CC2AF7C75EB1}" destId="{01AD712B-EEEB-459F-9AFF-1B22BB80DA7D}" srcOrd="0" destOrd="0" presId="urn:microsoft.com/office/officeart/2005/8/layout/orgChart1"/>
    <dgm:cxn modelId="{7B6757D8-61B2-48AD-B19F-DC8430689871}" srcId="{CC1F64C1-D9E5-4143-B355-7FAA99160D7E}" destId="{91EDF132-69AE-45F5-803E-C91E1A44B604}" srcOrd="1" destOrd="0" parTransId="{56E6C98C-0B8F-469E-BA0C-C2B68E16C4C2}" sibTransId="{0634B47D-B650-4B11-9C92-36F02050DB01}"/>
    <dgm:cxn modelId="{684D76DD-A443-4BA8-8AAC-C6CCC81DA7EB}" type="presOf" srcId="{8A9CACD2-DFEB-4114-9AC2-F49525C0175C}" destId="{25E5AFC5-93CB-406A-8020-283B082E0ED5}" srcOrd="0" destOrd="0" presId="urn:microsoft.com/office/officeart/2005/8/layout/orgChart1"/>
    <dgm:cxn modelId="{964FE1A4-7772-44EC-AB78-0666C3AC5DCD}" type="presOf" srcId="{8514281A-80C7-4C3A-838D-E0F76B517317}" destId="{8AE41CB2-C0C2-438D-8F76-D5E9D8D7D014}" srcOrd="0" destOrd="0" presId="urn:microsoft.com/office/officeart/2005/8/layout/orgChart1"/>
    <dgm:cxn modelId="{D355143F-2D16-4892-8552-2B941180B9F4}" type="presOf" srcId="{AD572D5A-665D-4BF7-A7C6-45984D0C2E1C}" destId="{B35A6D14-427D-4271-AED0-1B75694EDADD}" srcOrd="0" destOrd="0" presId="urn:microsoft.com/office/officeart/2005/8/layout/orgChart1"/>
    <dgm:cxn modelId="{401820D2-8236-420F-8EF2-EC359354F1D4}" type="presOf" srcId="{8A9CACD2-DFEB-4114-9AC2-F49525C0175C}" destId="{03AD2B71-1465-4235-8898-A96C8FD0C6A0}" srcOrd="1" destOrd="0" presId="urn:microsoft.com/office/officeart/2005/8/layout/orgChart1"/>
    <dgm:cxn modelId="{D0F1F797-0738-43C8-8792-8C273EB073FC}" type="presOf" srcId="{AD572D5A-665D-4BF7-A7C6-45984D0C2E1C}" destId="{EFF89C9C-AC9A-4D80-9885-A0856F81CDA5}" srcOrd="1" destOrd="0" presId="urn:microsoft.com/office/officeart/2005/8/layout/orgChart1"/>
    <dgm:cxn modelId="{FCB8EBF3-BDCF-4713-825A-4CF873176F89}" srcId="{CC1F64C1-D9E5-4143-B355-7FAA99160D7E}" destId="{8A9CACD2-DFEB-4114-9AC2-F49525C0175C}" srcOrd="4" destOrd="0" parTransId="{A75DB184-4E2B-4DF5-99E5-548DFB5B7036}" sibTransId="{CC496F5D-6549-490E-B642-056E522E2C35}"/>
    <dgm:cxn modelId="{D1999404-E09B-470C-823C-BEB76A3E80FF}" type="presOf" srcId="{56E6C98C-0B8F-469E-BA0C-C2B68E16C4C2}" destId="{DB0B0B90-E2C9-4F3F-BC42-9395645EC727}" srcOrd="0" destOrd="0" presId="urn:microsoft.com/office/officeart/2005/8/layout/orgChart1"/>
    <dgm:cxn modelId="{AE1BEB37-C828-4C8C-85D7-B95A42D9C669}" type="presOf" srcId="{91EDF132-69AE-45F5-803E-C91E1A44B604}" destId="{87AEA2BB-AE9C-41C5-B103-9D39A959B785}" srcOrd="1" destOrd="0" presId="urn:microsoft.com/office/officeart/2005/8/layout/orgChart1"/>
    <dgm:cxn modelId="{89B1BDDB-28FF-4D5B-B147-52C20366CAFB}" srcId="{CC1F64C1-D9E5-4143-B355-7FAA99160D7E}" destId="{79E4978E-C370-431E-BDA1-58937E9285C1}" srcOrd="3" destOrd="0" parTransId="{8514281A-80C7-4C3A-838D-E0F76B517317}" sibTransId="{91F0ECB8-45DD-4FF5-982D-3FE6A05B7AD2}"/>
    <dgm:cxn modelId="{67D4C5E6-74BE-4E74-BFAA-DF71BAA7CCFF}" srcId="{CC1F64C1-D9E5-4143-B355-7FAA99160D7E}" destId="{B35DACEE-B0F3-49C4-8506-CC2AF7C75EB1}" srcOrd="2" destOrd="0" parTransId="{ACB511B9-8B6F-4539-885C-3EC88C6F30F2}" sibTransId="{9ECAB99D-A4D9-44B9-874E-0CC782E4EFF2}"/>
    <dgm:cxn modelId="{72A41D30-4823-40F0-8C9D-49242C3544EF}" type="presOf" srcId="{A75DB184-4E2B-4DF5-99E5-548DFB5B7036}" destId="{EF6C48F9-6474-4688-A2D0-9C255FD78686}" srcOrd="0" destOrd="0" presId="urn:microsoft.com/office/officeart/2005/8/layout/orgChart1"/>
    <dgm:cxn modelId="{11B0148C-535D-4B94-8E03-A029A5BD2A17}" srcId="{CC1F64C1-D9E5-4143-B355-7FAA99160D7E}" destId="{AD572D5A-665D-4BF7-A7C6-45984D0C2E1C}" srcOrd="0" destOrd="0" parTransId="{8E255ED6-B45D-41D3-8FD6-E840F95FCA1B}" sibTransId="{21688363-08AC-4675-B3EF-A917B0F816E3}"/>
    <dgm:cxn modelId="{2FA92868-89B8-4EC8-86E1-6091CCFC3883}" type="presOf" srcId="{91EDF132-69AE-45F5-803E-C91E1A44B604}" destId="{476BDFE0-6AC1-4718-AEB2-AD12E02DEDEE}" srcOrd="0" destOrd="0" presId="urn:microsoft.com/office/officeart/2005/8/layout/orgChart1"/>
    <dgm:cxn modelId="{91BB51CC-5C64-4134-B871-A075E7D28FD5}" type="presOf" srcId="{F15080AE-9F2D-4457-B526-ADBD355AF821}" destId="{0F868AED-966E-446D-9F25-C85F3E82A6A1}" srcOrd="0" destOrd="0" presId="urn:microsoft.com/office/officeart/2005/8/layout/orgChart1"/>
    <dgm:cxn modelId="{E68BDA03-4BA1-4894-9118-00E4C11468F9}" type="presOf" srcId="{79E4978E-C370-431E-BDA1-58937E9285C1}" destId="{C2AECDB7-EDF0-4CAE-96B8-0F3DCC510471}" srcOrd="1" destOrd="0" presId="urn:microsoft.com/office/officeart/2005/8/layout/orgChart1"/>
    <dgm:cxn modelId="{A7693544-CB81-4B4E-893D-885E595DB426}" type="presParOf" srcId="{0F868AED-966E-446D-9F25-C85F3E82A6A1}" destId="{7D086AB8-FF4C-4CD5-9305-91A5D48B1E43}" srcOrd="0" destOrd="0" presId="urn:microsoft.com/office/officeart/2005/8/layout/orgChart1"/>
    <dgm:cxn modelId="{4C2763CC-0A6C-4B99-8B09-8BB77D935E85}" type="presParOf" srcId="{7D086AB8-FF4C-4CD5-9305-91A5D48B1E43}" destId="{D83E7B8B-98FB-4CA1-8206-50D3842422BC}" srcOrd="0" destOrd="0" presId="urn:microsoft.com/office/officeart/2005/8/layout/orgChart1"/>
    <dgm:cxn modelId="{83623B38-7D28-423C-9DA3-1E17DFB9CAEF}" type="presParOf" srcId="{D83E7B8B-98FB-4CA1-8206-50D3842422BC}" destId="{7BD94C42-3C3D-4C03-A14F-58A1B4C85FA4}" srcOrd="0" destOrd="0" presId="urn:microsoft.com/office/officeart/2005/8/layout/orgChart1"/>
    <dgm:cxn modelId="{7FEDF4B1-29CE-4B2B-AC9C-E17098A2F8C1}" type="presParOf" srcId="{D83E7B8B-98FB-4CA1-8206-50D3842422BC}" destId="{AF66462A-D5F2-48EA-B2F2-903AC203A3F1}" srcOrd="1" destOrd="0" presId="urn:microsoft.com/office/officeart/2005/8/layout/orgChart1"/>
    <dgm:cxn modelId="{3EC5A621-7CA1-49E0-B99A-375E2797D7C0}" type="presParOf" srcId="{7D086AB8-FF4C-4CD5-9305-91A5D48B1E43}" destId="{69CA920F-655A-4118-9634-10D6C15F5E31}" srcOrd="1" destOrd="0" presId="urn:microsoft.com/office/officeart/2005/8/layout/orgChart1"/>
    <dgm:cxn modelId="{36B12351-64DB-4B2C-B8F5-1518CA767E74}" type="presParOf" srcId="{69CA920F-655A-4118-9634-10D6C15F5E31}" destId="{DB0B0B90-E2C9-4F3F-BC42-9395645EC727}" srcOrd="0" destOrd="0" presId="urn:microsoft.com/office/officeart/2005/8/layout/orgChart1"/>
    <dgm:cxn modelId="{B8853199-0A62-4298-91B8-59E30F6F6807}" type="presParOf" srcId="{69CA920F-655A-4118-9634-10D6C15F5E31}" destId="{A2642539-796A-4453-9B5A-251E2F9BAA87}" srcOrd="1" destOrd="0" presId="urn:microsoft.com/office/officeart/2005/8/layout/orgChart1"/>
    <dgm:cxn modelId="{BDE1ECFD-5EE6-4B34-87A9-339E8B7058F1}" type="presParOf" srcId="{A2642539-796A-4453-9B5A-251E2F9BAA87}" destId="{0610F4D1-E2E8-4623-8C52-729BBB4D2FE6}" srcOrd="0" destOrd="0" presId="urn:microsoft.com/office/officeart/2005/8/layout/orgChart1"/>
    <dgm:cxn modelId="{88216C4D-DFCA-4536-8958-3965CADDB08B}" type="presParOf" srcId="{0610F4D1-E2E8-4623-8C52-729BBB4D2FE6}" destId="{476BDFE0-6AC1-4718-AEB2-AD12E02DEDEE}" srcOrd="0" destOrd="0" presId="urn:microsoft.com/office/officeart/2005/8/layout/orgChart1"/>
    <dgm:cxn modelId="{27FAD694-18A3-42DD-B9E7-D49EAFBAE6C7}" type="presParOf" srcId="{0610F4D1-E2E8-4623-8C52-729BBB4D2FE6}" destId="{87AEA2BB-AE9C-41C5-B103-9D39A959B785}" srcOrd="1" destOrd="0" presId="urn:microsoft.com/office/officeart/2005/8/layout/orgChart1"/>
    <dgm:cxn modelId="{598E18F5-0E64-43CD-82B4-DBFB65A82722}" type="presParOf" srcId="{A2642539-796A-4453-9B5A-251E2F9BAA87}" destId="{C0DCDB63-AF0F-40EA-BC15-92B7E1A56ABC}" srcOrd="1" destOrd="0" presId="urn:microsoft.com/office/officeart/2005/8/layout/orgChart1"/>
    <dgm:cxn modelId="{6817CABD-B076-4394-BAA6-DB2D4E7B8424}" type="presParOf" srcId="{A2642539-796A-4453-9B5A-251E2F9BAA87}" destId="{24193FAC-6B2A-4386-895C-2C50723CB38A}" srcOrd="2" destOrd="0" presId="urn:microsoft.com/office/officeart/2005/8/layout/orgChart1"/>
    <dgm:cxn modelId="{7B743338-EAE7-497F-935F-E8E2141AE446}" type="presParOf" srcId="{69CA920F-655A-4118-9634-10D6C15F5E31}" destId="{0DB7FF09-247A-41EC-945F-8142C811BC47}" srcOrd="2" destOrd="0" presId="urn:microsoft.com/office/officeart/2005/8/layout/orgChart1"/>
    <dgm:cxn modelId="{AC5AFB10-131B-4967-B316-AAE5A9540922}" type="presParOf" srcId="{69CA920F-655A-4118-9634-10D6C15F5E31}" destId="{717AF2A7-FDC8-49AF-B665-959E711A9DCD}" srcOrd="3" destOrd="0" presId="urn:microsoft.com/office/officeart/2005/8/layout/orgChart1"/>
    <dgm:cxn modelId="{57FCC8BA-D664-4248-9B5F-919319018C48}" type="presParOf" srcId="{717AF2A7-FDC8-49AF-B665-959E711A9DCD}" destId="{9F9FA5C5-2CAA-4D3D-AB14-BACC32AF2A0E}" srcOrd="0" destOrd="0" presId="urn:microsoft.com/office/officeart/2005/8/layout/orgChart1"/>
    <dgm:cxn modelId="{24349084-AC03-4D13-BBC8-46C532CDF0E2}" type="presParOf" srcId="{9F9FA5C5-2CAA-4D3D-AB14-BACC32AF2A0E}" destId="{01AD712B-EEEB-459F-9AFF-1B22BB80DA7D}" srcOrd="0" destOrd="0" presId="urn:microsoft.com/office/officeart/2005/8/layout/orgChart1"/>
    <dgm:cxn modelId="{F6257999-7603-4146-AA61-4FD01E52779A}" type="presParOf" srcId="{9F9FA5C5-2CAA-4D3D-AB14-BACC32AF2A0E}" destId="{55246BA4-6194-4949-A006-D2D4E63B4F28}" srcOrd="1" destOrd="0" presId="urn:microsoft.com/office/officeart/2005/8/layout/orgChart1"/>
    <dgm:cxn modelId="{68645F70-5A03-4216-8651-2B5A8B78199B}" type="presParOf" srcId="{717AF2A7-FDC8-49AF-B665-959E711A9DCD}" destId="{3618D748-0C08-4E9C-86AB-646B80676605}" srcOrd="1" destOrd="0" presId="urn:microsoft.com/office/officeart/2005/8/layout/orgChart1"/>
    <dgm:cxn modelId="{7E0FDA34-E4EE-40A4-B36C-AEA3C29F4563}" type="presParOf" srcId="{717AF2A7-FDC8-49AF-B665-959E711A9DCD}" destId="{8603621A-6F98-4C98-A3F4-56652CB56F5E}" srcOrd="2" destOrd="0" presId="urn:microsoft.com/office/officeart/2005/8/layout/orgChart1"/>
    <dgm:cxn modelId="{61FCAFDA-1949-45AA-A8DA-D1B58E50E839}" type="presParOf" srcId="{69CA920F-655A-4118-9634-10D6C15F5E31}" destId="{8AE41CB2-C0C2-438D-8F76-D5E9D8D7D014}" srcOrd="4" destOrd="0" presId="urn:microsoft.com/office/officeart/2005/8/layout/orgChart1"/>
    <dgm:cxn modelId="{54268FC7-EFE6-4A8B-A934-80F1B804D43C}" type="presParOf" srcId="{69CA920F-655A-4118-9634-10D6C15F5E31}" destId="{86B62D22-D1E6-4DE8-9A37-84A63FC3636E}" srcOrd="5" destOrd="0" presId="urn:microsoft.com/office/officeart/2005/8/layout/orgChart1"/>
    <dgm:cxn modelId="{BBC1B533-7A4B-4CC9-9454-9665BA43ADC8}" type="presParOf" srcId="{86B62D22-D1E6-4DE8-9A37-84A63FC3636E}" destId="{09497C28-1B17-444E-B225-73E93A75EDCB}" srcOrd="0" destOrd="0" presId="urn:microsoft.com/office/officeart/2005/8/layout/orgChart1"/>
    <dgm:cxn modelId="{504FD9DC-DFEB-4408-97E5-597D375F2727}" type="presParOf" srcId="{09497C28-1B17-444E-B225-73E93A75EDCB}" destId="{D1BC7750-D79A-48D1-8755-1F118444D8D6}" srcOrd="0" destOrd="0" presId="urn:microsoft.com/office/officeart/2005/8/layout/orgChart1"/>
    <dgm:cxn modelId="{A7A2863B-4E71-4B54-BAB1-03EC981DC52E}" type="presParOf" srcId="{09497C28-1B17-444E-B225-73E93A75EDCB}" destId="{C2AECDB7-EDF0-4CAE-96B8-0F3DCC510471}" srcOrd="1" destOrd="0" presId="urn:microsoft.com/office/officeart/2005/8/layout/orgChart1"/>
    <dgm:cxn modelId="{8C46BCB9-F38D-4BC7-AC34-E42004F72C2A}" type="presParOf" srcId="{86B62D22-D1E6-4DE8-9A37-84A63FC3636E}" destId="{C4A3084D-E2F4-4937-B050-F7C06AC05822}" srcOrd="1" destOrd="0" presId="urn:microsoft.com/office/officeart/2005/8/layout/orgChart1"/>
    <dgm:cxn modelId="{6CEC3433-13F1-4DC0-AA55-60CA27D3799D}" type="presParOf" srcId="{86B62D22-D1E6-4DE8-9A37-84A63FC3636E}" destId="{92491585-D2B8-4B2A-BA11-9BCCAB9BE095}" srcOrd="2" destOrd="0" presId="urn:microsoft.com/office/officeart/2005/8/layout/orgChart1"/>
    <dgm:cxn modelId="{A87C3C66-D6DD-4B97-8B6E-BB12DD0D1870}" type="presParOf" srcId="{69CA920F-655A-4118-9634-10D6C15F5E31}" destId="{EF6C48F9-6474-4688-A2D0-9C255FD78686}" srcOrd="6" destOrd="0" presId="urn:microsoft.com/office/officeart/2005/8/layout/orgChart1"/>
    <dgm:cxn modelId="{2643ED58-105E-4181-A21F-E9A102ED12E3}" type="presParOf" srcId="{69CA920F-655A-4118-9634-10D6C15F5E31}" destId="{34B0D09B-BA20-4A78-ABFD-45B8A8E6C731}" srcOrd="7" destOrd="0" presId="urn:microsoft.com/office/officeart/2005/8/layout/orgChart1"/>
    <dgm:cxn modelId="{2DF6C690-2CD1-4EA4-9AE0-C28102BBEA90}" type="presParOf" srcId="{34B0D09B-BA20-4A78-ABFD-45B8A8E6C731}" destId="{7F5138DC-C34B-407F-9690-0219BF60EC6E}" srcOrd="0" destOrd="0" presId="urn:microsoft.com/office/officeart/2005/8/layout/orgChart1"/>
    <dgm:cxn modelId="{8674AA11-E258-41F8-9687-86DE2F75F02E}" type="presParOf" srcId="{7F5138DC-C34B-407F-9690-0219BF60EC6E}" destId="{25E5AFC5-93CB-406A-8020-283B082E0ED5}" srcOrd="0" destOrd="0" presId="urn:microsoft.com/office/officeart/2005/8/layout/orgChart1"/>
    <dgm:cxn modelId="{C09AB648-42B1-4A5C-8B2F-E9FF76179906}" type="presParOf" srcId="{7F5138DC-C34B-407F-9690-0219BF60EC6E}" destId="{03AD2B71-1465-4235-8898-A96C8FD0C6A0}" srcOrd="1" destOrd="0" presId="urn:microsoft.com/office/officeart/2005/8/layout/orgChart1"/>
    <dgm:cxn modelId="{CE6252AB-5DD0-4E84-8203-8707C64D1D1F}" type="presParOf" srcId="{34B0D09B-BA20-4A78-ABFD-45B8A8E6C731}" destId="{633CFDFB-0C63-413B-9971-5AA82ECC3CE9}" srcOrd="1" destOrd="0" presId="urn:microsoft.com/office/officeart/2005/8/layout/orgChart1"/>
    <dgm:cxn modelId="{985BC6D4-616D-495E-8B67-AEFD882E5258}" type="presParOf" srcId="{34B0D09B-BA20-4A78-ABFD-45B8A8E6C731}" destId="{B7ED0521-8FB2-4DF3-9F62-BADF6A687A6B}" srcOrd="2" destOrd="0" presId="urn:microsoft.com/office/officeart/2005/8/layout/orgChart1"/>
    <dgm:cxn modelId="{CD5D1AB0-0D34-4ED2-AE48-CA6C32F59C72}" type="presParOf" srcId="{7D086AB8-FF4C-4CD5-9305-91A5D48B1E43}" destId="{1881FAD3-7571-4BC5-B1F6-7C9B9D49AF1D}" srcOrd="2" destOrd="0" presId="urn:microsoft.com/office/officeart/2005/8/layout/orgChart1"/>
    <dgm:cxn modelId="{04A7B360-97AB-4EA6-81EE-3D251CA80F51}" type="presParOf" srcId="{1881FAD3-7571-4BC5-B1F6-7C9B9D49AF1D}" destId="{A0A2EF63-6F07-40F0-AA30-2110B4D39CCF}" srcOrd="0" destOrd="0" presId="urn:microsoft.com/office/officeart/2005/8/layout/orgChart1"/>
    <dgm:cxn modelId="{B1F7742F-1246-4B52-9E9E-0F3162726EE8}" type="presParOf" srcId="{1881FAD3-7571-4BC5-B1F6-7C9B9D49AF1D}" destId="{0A390486-EC51-4AAC-BEB1-A694B8B79651}" srcOrd="1" destOrd="0" presId="urn:microsoft.com/office/officeart/2005/8/layout/orgChart1"/>
    <dgm:cxn modelId="{3B2859DB-0835-4BBE-9860-DAEC1CDC9EC9}" type="presParOf" srcId="{0A390486-EC51-4AAC-BEB1-A694B8B79651}" destId="{109E2069-908A-4D63-BCFA-99C866A70882}" srcOrd="0" destOrd="0" presId="urn:microsoft.com/office/officeart/2005/8/layout/orgChart1"/>
    <dgm:cxn modelId="{45F120CA-D358-4F29-ACAE-3FFEC4B53098}" type="presParOf" srcId="{109E2069-908A-4D63-BCFA-99C866A70882}" destId="{B35A6D14-427D-4271-AED0-1B75694EDADD}" srcOrd="0" destOrd="0" presId="urn:microsoft.com/office/officeart/2005/8/layout/orgChart1"/>
    <dgm:cxn modelId="{9FF0A882-C7E9-47E8-B438-E6A206685E0A}" type="presParOf" srcId="{109E2069-908A-4D63-BCFA-99C866A70882}" destId="{EFF89C9C-AC9A-4D80-9885-A0856F81CDA5}" srcOrd="1" destOrd="0" presId="urn:microsoft.com/office/officeart/2005/8/layout/orgChart1"/>
    <dgm:cxn modelId="{7DC47EBF-21B1-4CFF-93F0-707A30188A4D}" type="presParOf" srcId="{0A390486-EC51-4AAC-BEB1-A694B8B79651}" destId="{E8231565-DA48-49B1-B492-F6A8E28D5562}" srcOrd="1" destOrd="0" presId="urn:microsoft.com/office/officeart/2005/8/layout/orgChart1"/>
    <dgm:cxn modelId="{B63C7F1A-5862-4B51-8578-05D682D12571}" type="presParOf" srcId="{0A390486-EC51-4AAC-BEB1-A694B8B79651}" destId="{8A112AA2-3810-43B6-A29A-94652D7B8530}" srcOrd="2" destOrd="0" presId="urn:microsoft.com/office/officeart/2005/8/layout/orgChart1"/>
  </dgm:cxnLst>
  <dgm:bg/>
  <dgm:whole>
    <a:ln w="12700">
      <a:solidFill>
        <a:schemeClr val="accent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1F634B-4695-4F0C-8D86-8E8FC9E280AD}" type="doc">
      <dgm:prSet loTypeId="urn:microsoft.com/office/officeart/2005/8/layout/hList7#1" loCatId="process" qsTypeId="urn:microsoft.com/office/officeart/2005/8/quickstyle/3d1" qsCatId="3D" csTypeId="urn:microsoft.com/office/officeart/2005/8/colors/accent0_3" csCatId="mainScheme" phldr="1"/>
      <dgm:spPr/>
    </dgm:pt>
    <dgm:pt modelId="{53B4606B-85C9-40EC-98C6-F3CF9FC9DF62}">
      <dgm:prSet phldrT="[Text]"/>
      <dgm:spPr/>
      <dgm:t>
        <a:bodyPr/>
        <a:lstStyle/>
        <a:p>
          <a:r>
            <a:rPr lang="es-MX" dirty="0" err="1" smtClean="0"/>
            <a:t>That</a:t>
          </a:r>
          <a:r>
            <a:rPr lang="es-MX" dirty="0" smtClean="0"/>
            <a:t> </a:t>
          </a:r>
          <a:r>
            <a:rPr lang="es-MX" dirty="0" err="1" smtClean="0"/>
            <a:t>the</a:t>
          </a:r>
          <a:r>
            <a:rPr lang="es-MX" dirty="0" smtClean="0"/>
            <a:t> </a:t>
          </a:r>
          <a:r>
            <a:rPr lang="es-MX" dirty="0" err="1" smtClean="0"/>
            <a:t>basic</a:t>
          </a:r>
          <a:r>
            <a:rPr lang="es-MX" dirty="0" smtClean="0"/>
            <a:t> </a:t>
          </a:r>
          <a:r>
            <a:rPr lang="es-MX" dirty="0" err="1" smtClean="0"/>
            <a:t>teams</a:t>
          </a:r>
          <a:r>
            <a:rPr lang="es-MX" dirty="0" smtClean="0"/>
            <a:t> of </a:t>
          </a:r>
          <a:r>
            <a:rPr lang="es-MX" dirty="0" err="1" smtClean="0"/>
            <a:t>the</a:t>
          </a:r>
          <a:r>
            <a:rPr lang="es-MX" dirty="0" smtClean="0"/>
            <a:t> </a:t>
          </a:r>
          <a:r>
            <a:rPr lang="es-MX" dirty="0" err="1" smtClean="0"/>
            <a:t>zone</a:t>
          </a:r>
          <a:r>
            <a:rPr lang="es-MX" dirty="0" smtClean="0"/>
            <a:t>  </a:t>
          </a:r>
          <a:r>
            <a:rPr lang="es-MX" dirty="0" err="1" smtClean="0"/>
            <a:t>work</a:t>
          </a:r>
          <a:r>
            <a:rPr lang="es-MX" dirty="0" smtClean="0"/>
            <a:t> </a:t>
          </a:r>
          <a:r>
            <a:rPr lang="es-MX" dirty="0" err="1" smtClean="0"/>
            <a:t>properly</a:t>
          </a:r>
          <a:endParaRPr lang="es-MX" dirty="0"/>
        </a:p>
      </dgm:t>
    </dgm:pt>
    <dgm:pt modelId="{E2264FAD-B910-4C6A-A005-8B9915DAF81E}" type="parTrans" cxnId="{EE43D933-AA39-417B-9364-23DAB95DF30B}">
      <dgm:prSet/>
      <dgm:spPr/>
      <dgm:t>
        <a:bodyPr/>
        <a:lstStyle/>
        <a:p>
          <a:endParaRPr lang="es-MX"/>
        </a:p>
      </dgm:t>
    </dgm:pt>
    <dgm:pt modelId="{4893E0B1-C210-4B49-A0BA-19D5F5F0D285}" type="sibTrans" cxnId="{EE43D933-AA39-417B-9364-23DAB95DF30B}">
      <dgm:prSet/>
      <dgm:spPr/>
      <dgm:t>
        <a:bodyPr/>
        <a:lstStyle/>
        <a:p>
          <a:endParaRPr lang="es-MX"/>
        </a:p>
      </dgm:t>
    </dgm:pt>
    <dgm:pt modelId="{7F81364F-90DF-4594-BFDD-900910D70F4C}">
      <dgm:prSet phldrT="[Text]"/>
      <dgm:spPr/>
      <dgm:t>
        <a:bodyPr/>
        <a:lstStyle/>
        <a:p>
          <a:r>
            <a:rPr lang="es-MX" dirty="0" err="1" smtClean="0"/>
            <a:t>Save</a:t>
          </a:r>
          <a:r>
            <a:rPr lang="es-MX" dirty="0" smtClean="0"/>
            <a:t> </a:t>
          </a:r>
          <a:r>
            <a:rPr lang="es-MX" dirty="0" err="1" smtClean="0"/>
            <a:t>diocesan</a:t>
          </a:r>
          <a:r>
            <a:rPr lang="es-MX" dirty="0" smtClean="0"/>
            <a:t> </a:t>
          </a:r>
          <a:r>
            <a:rPr lang="es-MX" dirty="0" err="1" smtClean="0"/>
            <a:t>unit</a:t>
          </a:r>
          <a:endParaRPr lang="es-MX" dirty="0"/>
        </a:p>
      </dgm:t>
    </dgm:pt>
    <dgm:pt modelId="{27E036AB-AE2F-49CB-9C4D-F457A04536FC}" type="parTrans" cxnId="{E59E60BE-B64A-4A4F-B2D4-EF16527C9A4D}">
      <dgm:prSet/>
      <dgm:spPr/>
      <dgm:t>
        <a:bodyPr/>
        <a:lstStyle/>
        <a:p>
          <a:endParaRPr lang="es-MX"/>
        </a:p>
      </dgm:t>
    </dgm:pt>
    <dgm:pt modelId="{A02D7B0E-B5E0-4435-9495-7F12F8A6018D}" type="sibTrans" cxnId="{E59E60BE-B64A-4A4F-B2D4-EF16527C9A4D}">
      <dgm:prSet/>
      <dgm:spPr/>
      <dgm:t>
        <a:bodyPr/>
        <a:lstStyle/>
        <a:p>
          <a:endParaRPr lang="es-MX"/>
        </a:p>
      </dgm:t>
    </dgm:pt>
    <dgm:pt modelId="{29982328-353F-45D5-9C46-9BF5D7A3A119}">
      <dgm:prSet phldrT="[Text]"/>
      <dgm:spPr/>
      <dgm:t>
        <a:bodyPr/>
        <a:lstStyle/>
        <a:p>
          <a:r>
            <a:rPr lang="es-MX" dirty="0" smtClean="0"/>
            <a:t>Live </a:t>
          </a:r>
          <a:r>
            <a:rPr lang="es-MX" dirty="0" err="1" smtClean="0"/>
            <a:t>the</a:t>
          </a:r>
          <a:r>
            <a:rPr lang="es-MX" dirty="0" smtClean="0"/>
            <a:t> BFC in a </a:t>
          </a:r>
          <a:r>
            <a:rPr lang="es-MX" dirty="0" err="1" smtClean="0"/>
            <a:t>serious</a:t>
          </a:r>
          <a:r>
            <a:rPr lang="es-MX" dirty="0" smtClean="0"/>
            <a:t>, </a:t>
          </a:r>
          <a:r>
            <a:rPr lang="es-MX" dirty="0" err="1" smtClean="0"/>
            <a:t>responsible</a:t>
          </a:r>
          <a:r>
            <a:rPr lang="es-MX" dirty="0" smtClean="0"/>
            <a:t> and </a:t>
          </a:r>
          <a:r>
            <a:rPr lang="es-MX" dirty="0" err="1" smtClean="0"/>
            <a:t>quality</a:t>
          </a:r>
          <a:r>
            <a:rPr lang="es-MX" dirty="0" smtClean="0"/>
            <a:t> </a:t>
          </a:r>
          <a:r>
            <a:rPr lang="es-MX" dirty="0" err="1" smtClean="0"/>
            <a:t>manner</a:t>
          </a:r>
          <a:r>
            <a:rPr lang="es-MX" dirty="0" smtClean="0"/>
            <a:t> </a:t>
          </a:r>
          <a:endParaRPr lang="es-MX" dirty="0"/>
        </a:p>
      </dgm:t>
    </dgm:pt>
    <dgm:pt modelId="{C4A3BDFA-9D23-4959-B1DA-F16543BB708C}" type="parTrans" cxnId="{2F1C4368-3BB9-4421-8459-37F322BAF98E}">
      <dgm:prSet/>
      <dgm:spPr/>
      <dgm:t>
        <a:bodyPr/>
        <a:lstStyle/>
        <a:p>
          <a:endParaRPr lang="es-MX"/>
        </a:p>
      </dgm:t>
    </dgm:pt>
    <dgm:pt modelId="{B3F3C076-4B0D-4B75-8468-ADE6BC294F98}" type="sibTrans" cxnId="{2F1C4368-3BB9-4421-8459-37F322BAF98E}">
      <dgm:prSet/>
      <dgm:spPr/>
      <dgm:t>
        <a:bodyPr/>
        <a:lstStyle/>
        <a:p>
          <a:endParaRPr lang="es-MX"/>
        </a:p>
      </dgm:t>
    </dgm:pt>
    <dgm:pt modelId="{6CAC738F-69E5-487D-A3AB-6C42A7C74C74}">
      <dgm:prSet phldrT="[Text]"/>
      <dgm:spPr/>
      <dgm:t>
        <a:bodyPr/>
        <a:lstStyle/>
        <a:p>
          <a:r>
            <a:rPr lang="en-US" dirty="0" smtClean="0"/>
            <a:t>Create a Christian community of love, friendship and mutual aid</a:t>
          </a:r>
          <a:endParaRPr lang="es-MX" dirty="0"/>
        </a:p>
      </dgm:t>
    </dgm:pt>
    <dgm:pt modelId="{A9E96DB1-7210-4A6A-9653-8D732B79A603}" type="parTrans" cxnId="{25D825F7-4F6D-495F-9D5E-C73BBDF263FD}">
      <dgm:prSet/>
      <dgm:spPr/>
      <dgm:t>
        <a:bodyPr/>
        <a:lstStyle/>
        <a:p>
          <a:endParaRPr lang="es-MX"/>
        </a:p>
      </dgm:t>
    </dgm:pt>
    <dgm:pt modelId="{128C5BA3-AE09-4855-8F83-7728F8F309B1}" type="sibTrans" cxnId="{25D825F7-4F6D-495F-9D5E-C73BBDF263FD}">
      <dgm:prSet/>
      <dgm:spPr/>
      <dgm:t>
        <a:bodyPr/>
        <a:lstStyle/>
        <a:p>
          <a:endParaRPr lang="es-MX"/>
        </a:p>
      </dgm:t>
    </dgm:pt>
    <dgm:pt modelId="{023D0970-D0F3-4C4D-84B1-86C9F2B83C84}" type="pres">
      <dgm:prSet presAssocID="{2D1F634B-4695-4F0C-8D86-8E8FC9E280AD}" presName="Name0" presStyleCnt="0">
        <dgm:presLayoutVars>
          <dgm:dir/>
          <dgm:resizeHandles val="exact"/>
        </dgm:presLayoutVars>
      </dgm:prSet>
      <dgm:spPr/>
    </dgm:pt>
    <dgm:pt modelId="{556924A7-A097-4175-8219-C24310AABDFA}" type="pres">
      <dgm:prSet presAssocID="{2D1F634B-4695-4F0C-8D86-8E8FC9E280AD}" presName="fgShape" presStyleLbl="fgShp" presStyleIdx="0" presStyleCnt="1"/>
      <dgm:spPr/>
    </dgm:pt>
    <dgm:pt modelId="{5AAAE643-1CF1-441F-99D9-6811F973C9D6}" type="pres">
      <dgm:prSet presAssocID="{2D1F634B-4695-4F0C-8D86-8E8FC9E280AD}" presName="linComp" presStyleCnt="0"/>
      <dgm:spPr/>
    </dgm:pt>
    <dgm:pt modelId="{A25E7E78-849C-45EE-9F1A-3F8398F0025C}" type="pres">
      <dgm:prSet presAssocID="{53B4606B-85C9-40EC-98C6-F3CF9FC9DF62}" presName="compNode" presStyleCnt="0"/>
      <dgm:spPr/>
    </dgm:pt>
    <dgm:pt modelId="{34B09A89-C870-48DF-A585-7798982BF657}" type="pres">
      <dgm:prSet presAssocID="{53B4606B-85C9-40EC-98C6-F3CF9FC9DF62}" presName="bkgdShape" presStyleLbl="node1" presStyleIdx="0" presStyleCnt="4"/>
      <dgm:spPr/>
      <dgm:t>
        <a:bodyPr/>
        <a:lstStyle/>
        <a:p>
          <a:endParaRPr lang="es-MX"/>
        </a:p>
      </dgm:t>
    </dgm:pt>
    <dgm:pt modelId="{C8A7E639-9B08-4D53-A412-441CBB9D5F35}" type="pres">
      <dgm:prSet presAssocID="{53B4606B-85C9-40EC-98C6-F3CF9FC9DF62}" presName="nodeTx" presStyleLbl="node1" presStyleIdx="0" presStyleCnt="4">
        <dgm:presLayoutVars>
          <dgm:bulletEnabled val="1"/>
        </dgm:presLayoutVars>
      </dgm:prSet>
      <dgm:spPr/>
      <dgm:t>
        <a:bodyPr/>
        <a:lstStyle/>
        <a:p>
          <a:endParaRPr lang="es-MX"/>
        </a:p>
      </dgm:t>
    </dgm:pt>
    <dgm:pt modelId="{3F20FF27-9D0A-4D73-B6DB-492879F65BBA}" type="pres">
      <dgm:prSet presAssocID="{53B4606B-85C9-40EC-98C6-F3CF9FC9DF62}" presName="invisiNode" presStyleLbl="node1" presStyleIdx="0" presStyleCnt="4"/>
      <dgm:spPr/>
    </dgm:pt>
    <dgm:pt modelId="{BFDDF416-1963-47A5-983F-7BC718207CAD}" type="pres">
      <dgm:prSet presAssocID="{53B4606B-85C9-40EC-98C6-F3CF9FC9DF62}" presName="imagNode" presStyleLbl="fgImgPlace1" presStyleIdx="0" presStyleCnt="4"/>
      <dgm:spPr>
        <a:blipFill>
          <a:blip xmlns:r="http://schemas.openxmlformats.org/officeDocument/2006/relationships" r:embed="rId1">
            <a:extLst/>
          </a:blip>
          <a:srcRect/>
          <a:stretch>
            <a:fillRect/>
          </a:stretch>
        </a:blipFill>
      </dgm:spPr>
    </dgm:pt>
    <dgm:pt modelId="{6F233282-B09B-4C36-870B-A91C8A66BBE7}" type="pres">
      <dgm:prSet presAssocID="{4893E0B1-C210-4B49-A0BA-19D5F5F0D285}" presName="sibTrans" presStyleLbl="sibTrans2D1" presStyleIdx="0" presStyleCnt="0"/>
      <dgm:spPr/>
      <dgm:t>
        <a:bodyPr/>
        <a:lstStyle/>
        <a:p>
          <a:endParaRPr lang="es-MX"/>
        </a:p>
      </dgm:t>
    </dgm:pt>
    <dgm:pt modelId="{DEA085C4-372F-4785-9350-F2934321DE66}" type="pres">
      <dgm:prSet presAssocID="{7F81364F-90DF-4594-BFDD-900910D70F4C}" presName="compNode" presStyleCnt="0"/>
      <dgm:spPr/>
    </dgm:pt>
    <dgm:pt modelId="{2C140E10-F148-40A8-9209-F95B469AA200}" type="pres">
      <dgm:prSet presAssocID="{7F81364F-90DF-4594-BFDD-900910D70F4C}" presName="bkgdShape" presStyleLbl="node1" presStyleIdx="1" presStyleCnt="4"/>
      <dgm:spPr/>
      <dgm:t>
        <a:bodyPr/>
        <a:lstStyle/>
        <a:p>
          <a:endParaRPr lang="es-MX"/>
        </a:p>
      </dgm:t>
    </dgm:pt>
    <dgm:pt modelId="{09613FE8-897B-4877-AEDA-3895311A7F47}" type="pres">
      <dgm:prSet presAssocID="{7F81364F-90DF-4594-BFDD-900910D70F4C}" presName="nodeTx" presStyleLbl="node1" presStyleIdx="1" presStyleCnt="4">
        <dgm:presLayoutVars>
          <dgm:bulletEnabled val="1"/>
        </dgm:presLayoutVars>
      </dgm:prSet>
      <dgm:spPr/>
      <dgm:t>
        <a:bodyPr/>
        <a:lstStyle/>
        <a:p>
          <a:endParaRPr lang="es-MX"/>
        </a:p>
      </dgm:t>
    </dgm:pt>
    <dgm:pt modelId="{0580733F-ED62-46A4-96CB-E0951354DEFD}" type="pres">
      <dgm:prSet presAssocID="{7F81364F-90DF-4594-BFDD-900910D70F4C}" presName="invisiNode" presStyleLbl="node1" presStyleIdx="1" presStyleCnt="4"/>
      <dgm:spPr/>
    </dgm:pt>
    <dgm:pt modelId="{87CAF4B0-AC3B-4E3A-AAF4-88645C7ADC1E}" type="pres">
      <dgm:prSet presAssocID="{7F81364F-90DF-4594-BFDD-900910D70F4C}" presName="imagNode" presStyleLbl="fgImgPlace1" presStyleIdx="1" presStyleCnt="4"/>
      <dgm:spPr>
        <a:blipFill>
          <a:blip xmlns:r="http://schemas.openxmlformats.org/officeDocument/2006/relationships" r:embed="rId2" cstate="print">
            <a:extLst/>
          </a:blip>
          <a:srcRect/>
          <a:stretch>
            <a:fillRect/>
          </a:stretch>
        </a:blipFill>
      </dgm:spPr>
    </dgm:pt>
    <dgm:pt modelId="{7F59AC03-7E37-437F-B2FB-BAE471B5D1C2}" type="pres">
      <dgm:prSet presAssocID="{A02D7B0E-B5E0-4435-9495-7F12F8A6018D}" presName="sibTrans" presStyleLbl="sibTrans2D1" presStyleIdx="0" presStyleCnt="0"/>
      <dgm:spPr/>
      <dgm:t>
        <a:bodyPr/>
        <a:lstStyle/>
        <a:p>
          <a:endParaRPr lang="es-MX"/>
        </a:p>
      </dgm:t>
    </dgm:pt>
    <dgm:pt modelId="{2A513D68-A4BE-48ED-B661-CF34CBC0A4DC}" type="pres">
      <dgm:prSet presAssocID="{29982328-353F-45D5-9C46-9BF5D7A3A119}" presName="compNode" presStyleCnt="0"/>
      <dgm:spPr/>
    </dgm:pt>
    <dgm:pt modelId="{30DE34AD-CBDB-4C2A-8ED1-C9CB64B7F618}" type="pres">
      <dgm:prSet presAssocID="{29982328-353F-45D5-9C46-9BF5D7A3A119}" presName="bkgdShape" presStyleLbl="node1" presStyleIdx="2" presStyleCnt="4"/>
      <dgm:spPr/>
      <dgm:t>
        <a:bodyPr/>
        <a:lstStyle/>
        <a:p>
          <a:endParaRPr lang="es-MX"/>
        </a:p>
      </dgm:t>
    </dgm:pt>
    <dgm:pt modelId="{9A5FE47F-8EDA-467A-8D88-1486D2D0AAA6}" type="pres">
      <dgm:prSet presAssocID="{29982328-353F-45D5-9C46-9BF5D7A3A119}" presName="nodeTx" presStyleLbl="node1" presStyleIdx="2" presStyleCnt="4">
        <dgm:presLayoutVars>
          <dgm:bulletEnabled val="1"/>
        </dgm:presLayoutVars>
      </dgm:prSet>
      <dgm:spPr/>
      <dgm:t>
        <a:bodyPr/>
        <a:lstStyle/>
        <a:p>
          <a:endParaRPr lang="es-MX"/>
        </a:p>
      </dgm:t>
    </dgm:pt>
    <dgm:pt modelId="{0D0B18FD-34EA-421C-8287-AD8D461E0407}" type="pres">
      <dgm:prSet presAssocID="{29982328-353F-45D5-9C46-9BF5D7A3A119}" presName="invisiNode" presStyleLbl="node1" presStyleIdx="2" presStyleCnt="4"/>
      <dgm:spPr/>
    </dgm:pt>
    <dgm:pt modelId="{019A20C2-F975-4298-ABC4-7D3F6D6403C2}" type="pres">
      <dgm:prSet presAssocID="{29982328-353F-45D5-9C46-9BF5D7A3A119}" presName="imagNode" presStyleLbl="fgImgPlace1" presStyleIdx="2" presStyleCnt="4"/>
      <dgm:spPr>
        <a:blipFill>
          <a:blip xmlns:r="http://schemas.openxmlformats.org/officeDocument/2006/relationships" r:embed="rId3" cstate="print">
            <a:extLst/>
          </a:blip>
          <a:srcRect/>
          <a:stretch>
            <a:fillRect/>
          </a:stretch>
        </a:blipFill>
      </dgm:spPr>
    </dgm:pt>
    <dgm:pt modelId="{960DC64C-A5D2-4E7C-B9A6-A9836F83DB4D}" type="pres">
      <dgm:prSet presAssocID="{B3F3C076-4B0D-4B75-8468-ADE6BC294F98}" presName="sibTrans" presStyleLbl="sibTrans2D1" presStyleIdx="0" presStyleCnt="0"/>
      <dgm:spPr/>
      <dgm:t>
        <a:bodyPr/>
        <a:lstStyle/>
        <a:p>
          <a:endParaRPr lang="es-MX"/>
        </a:p>
      </dgm:t>
    </dgm:pt>
    <dgm:pt modelId="{E3790E83-8EAB-46A3-8638-0A4224265DA2}" type="pres">
      <dgm:prSet presAssocID="{6CAC738F-69E5-487D-A3AB-6C42A7C74C74}" presName="compNode" presStyleCnt="0"/>
      <dgm:spPr/>
    </dgm:pt>
    <dgm:pt modelId="{308E19A7-4C1C-47C7-B29F-4EA9C69B18E9}" type="pres">
      <dgm:prSet presAssocID="{6CAC738F-69E5-487D-A3AB-6C42A7C74C74}" presName="bkgdShape" presStyleLbl="node1" presStyleIdx="3" presStyleCnt="4"/>
      <dgm:spPr/>
      <dgm:t>
        <a:bodyPr/>
        <a:lstStyle/>
        <a:p>
          <a:endParaRPr lang="es-MX"/>
        </a:p>
      </dgm:t>
    </dgm:pt>
    <dgm:pt modelId="{6D774D3E-E4F5-40B3-BA07-8EFA5841DEAF}" type="pres">
      <dgm:prSet presAssocID="{6CAC738F-69E5-487D-A3AB-6C42A7C74C74}" presName="nodeTx" presStyleLbl="node1" presStyleIdx="3" presStyleCnt="4">
        <dgm:presLayoutVars>
          <dgm:bulletEnabled val="1"/>
        </dgm:presLayoutVars>
      </dgm:prSet>
      <dgm:spPr/>
      <dgm:t>
        <a:bodyPr/>
        <a:lstStyle/>
        <a:p>
          <a:endParaRPr lang="es-MX"/>
        </a:p>
      </dgm:t>
    </dgm:pt>
    <dgm:pt modelId="{82F818EC-6DA6-44A0-887F-6A5C2CC3E9B9}" type="pres">
      <dgm:prSet presAssocID="{6CAC738F-69E5-487D-A3AB-6C42A7C74C74}" presName="invisiNode" presStyleLbl="node1" presStyleIdx="3" presStyleCnt="4"/>
      <dgm:spPr/>
    </dgm:pt>
    <dgm:pt modelId="{F4B9FC32-A941-4A5B-B743-75DE99DE9F6F}" type="pres">
      <dgm:prSet presAssocID="{6CAC738F-69E5-487D-A3AB-6C42A7C74C74}" presName="imagNode" presStyleLbl="fgImgPlace1" presStyleIdx="3" presStyleCnt="4"/>
      <dgm:spPr>
        <a:blipFill>
          <a:blip xmlns:r="http://schemas.openxmlformats.org/officeDocument/2006/relationships" r:embed="rId4" cstate="print">
            <a:extLst/>
          </a:blip>
          <a:srcRect/>
          <a:stretch>
            <a:fillRect/>
          </a:stretch>
        </a:blipFill>
      </dgm:spPr>
    </dgm:pt>
  </dgm:ptLst>
  <dgm:cxnLst>
    <dgm:cxn modelId="{B79D013E-D721-498C-94D1-B375A17608A2}" type="presOf" srcId="{6CAC738F-69E5-487D-A3AB-6C42A7C74C74}" destId="{308E19A7-4C1C-47C7-B29F-4EA9C69B18E9}" srcOrd="0" destOrd="0" presId="urn:microsoft.com/office/officeart/2005/8/layout/hList7#1"/>
    <dgm:cxn modelId="{ED516B7A-4C65-4E72-B83A-3CE40383DBB4}" type="presOf" srcId="{B3F3C076-4B0D-4B75-8468-ADE6BC294F98}" destId="{960DC64C-A5D2-4E7C-B9A6-A9836F83DB4D}" srcOrd="0" destOrd="0" presId="urn:microsoft.com/office/officeart/2005/8/layout/hList7#1"/>
    <dgm:cxn modelId="{8F810C74-EDFA-49B3-9879-4B794928ACBE}" type="presOf" srcId="{53B4606B-85C9-40EC-98C6-F3CF9FC9DF62}" destId="{34B09A89-C870-48DF-A585-7798982BF657}" srcOrd="0" destOrd="0" presId="urn:microsoft.com/office/officeart/2005/8/layout/hList7#1"/>
    <dgm:cxn modelId="{64ED6FA8-9286-4B87-9884-97DF7AD4F2A6}" type="presOf" srcId="{7F81364F-90DF-4594-BFDD-900910D70F4C}" destId="{09613FE8-897B-4877-AEDA-3895311A7F47}" srcOrd="1" destOrd="0" presId="urn:microsoft.com/office/officeart/2005/8/layout/hList7#1"/>
    <dgm:cxn modelId="{FFBFB5EC-2BD2-44F9-92B8-F806468445BB}" type="presOf" srcId="{29982328-353F-45D5-9C46-9BF5D7A3A119}" destId="{9A5FE47F-8EDA-467A-8D88-1486D2D0AAA6}" srcOrd="1" destOrd="0" presId="urn:microsoft.com/office/officeart/2005/8/layout/hList7#1"/>
    <dgm:cxn modelId="{86EB4E73-2ED1-4A3B-AEA3-A238285F9695}" type="presOf" srcId="{4893E0B1-C210-4B49-A0BA-19D5F5F0D285}" destId="{6F233282-B09B-4C36-870B-A91C8A66BBE7}" srcOrd="0" destOrd="0" presId="urn:microsoft.com/office/officeart/2005/8/layout/hList7#1"/>
    <dgm:cxn modelId="{25D825F7-4F6D-495F-9D5E-C73BBDF263FD}" srcId="{2D1F634B-4695-4F0C-8D86-8E8FC9E280AD}" destId="{6CAC738F-69E5-487D-A3AB-6C42A7C74C74}" srcOrd="3" destOrd="0" parTransId="{A9E96DB1-7210-4A6A-9653-8D732B79A603}" sibTransId="{128C5BA3-AE09-4855-8F83-7728F8F309B1}"/>
    <dgm:cxn modelId="{8DFC0F2B-5F32-4728-A124-BDCC729D4B41}" type="presOf" srcId="{A02D7B0E-B5E0-4435-9495-7F12F8A6018D}" destId="{7F59AC03-7E37-437F-B2FB-BAE471B5D1C2}" srcOrd="0" destOrd="0" presId="urn:microsoft.com/office/officeart/2005/8/layout/hList7#1"/>
    <dgm:cxn modelId="{EE43D933-AA39-417B-9364-23DAB95DF30B}" srcId="{2D1F634B-4695-4F0C-8D86-8E8FC9E280AD}" destId="{53B4606B-85C9-40EC-98C6-F3CF9FC9DF62}" srcOrd="0" destOrd="0" parTransId="{E2264FAD-B910-4C6A-A005-8B9915DAF81E}" sibTransId="{4893E0B1-C210-4B49-A0BA-19D5F5F0D285}"/>
    <dgm:cxn modelId="{75978742-1857-4F90-96D3-3E1211ABBBC7}" type="presOf" srcId="{2D1F634B-4695-4F0C-8D86-8E8FC9E280AD}" destId="{023D0970-D0F3-4C4D-84B1-86C9F2B83C84}" srcOrd="0" destOrd="0" presId="urn:microsoft.com/office/officeart/2005/8/layout/hList7#1"/>
    <dgm:cxn modelId="{2F1C4368-3BB9-4421-8459-37F322BAF98E}" srcId="{2D1F634B-4695-4F0C-8D86-8E8FC9E280AD}" destId="{29982328-353F-45D5-9C46-9BF5D7A3A119}" srcOrd="2" destOrd="0" parTransId="{C4A3BDFA-9D23-4959-B1DA-F16543BB708C}" sibTransId="{B3F3C076-4B0D-4B75-8468-ADE6BC294F98}"/>
    <dgm:cxn modelId="{E8015881-A3EB-45FF-9C9F-F2051A5A4B46}" type="presOf" srcId="{53B4606B-85C9-40EC-98C6-F3CF9FC9DF62}" destId="{C8A7E639-9B08-4D53-A412-441CBB9D5F35}" srcOrd="1" destOrd="0" presId="urn:microsoft.com/office/officeart/2005/8/layout/hList7#1"/>
    <dgm:cxn modelId="{6C1B165C-A244-46D0-A0D1-8B7B306A45BC}" type="presOf" srcId="{7F81364F-90DF-4594-BFDD-900910D70F4C}" destId="{2C140E10-F148-40A8-9209-F95B469AA200}" srcOrd="0" destOrd="0" presId="urn:microsoft.com/office/officeart/2005/8/layout/hList7#1"/>
    <dgm:cxn modelId="{BF9A3D18-B2AF-41B0-90E5-1753D59F8547}" type="presOf" srcId="{29982328-353F-45D5-9C46-9BF5D7A3A119}" destId="{30DE34AD-CBDB-4C2A-8ED1-C9CB64B7F618}" srcOrd="0" destOrd="0" presId="urn:microsoft.com/office/officeart/2005/8/layout/hList7#1"/>
    <dgm:cxn modelId="{B0DAAB95-149E-42F5-B8B6-A30C7E0DF495}" type="presOf" srcId="{6CAC738F-69E5-487D-A3AB-6C42A7C74C74}" destId="{6D774D3E-E4F5-40B3-BA07-8EFA5841DEAF}" srcOrd="1" destOrd="0" presId="urn:microsoft.com/office/officeart/2005/8/layout/hList7#1"/>
    <dgm:cxn modelId="{E59E60BE-B64A-4A4F-B2D4-EF16527C9A4D}" srcId="{2D1F634B-4695-4F0C-8D86-8E8FC9E280AD}" destId="{7F81364F-90DF-4594-BFDD-900910D70F4C}" srcOrd="1" destOrd="0" parTransId="{27E036AB-AE2F-49CB-9C4D-F457A04536FC}" sibTransId="{A02D7B0E-B5E0-4435-9495-7F12F8A6018D}"/>
    <dgm:cxn modelId="{B2073085-2A1D-4FDE-95B2-86628B0C3F5A}" type="presParOf" srcId="{023D0970-D0F3-4C4D-84B1-86C9F2B83C84}" destId="{556924A7-A097-4175-8219-C24310AABDFA}" srcOrd="0" destOrd="0" presId="urn:microsoft.com/office/officeart/2005/8/layout/hList7#1"/>
    <dgm:cxn modelId="{213062E6-CED1-4B4C-BA5D-8848F518ECD9}" type="presParOf" srcId="{023D0970-D0F3-4C4D-84B1-86C9F2B83C84}" destId="{5AAAE643-1CF1-441F-99D9-6811F973C9D6}" srcOrd="1" destOrd="0" presId="urn:microsoft.com/office/officeart/2005/8/layout/hList7#1"/>
    <dgm:cxn modelId="{B07B02E5-58FB-457C-B382-7A135E9F9303}" type="presParOf" srcId="{5AAAE643-1CF1-441F-99D9-6811F973C9D6}" destId="{A25E7E78-849C-45EE-9F1A-3F8398F0025C}" srcOrd="0" destOrd="0" presId="urn:microsoft.com/office/officeart/2005/8/layout/hList7#1"/>
    <dgm:cxn modelId="{90E2F49F-32EB-4C5F-925B-55B3975262FA}" type="presParOf" srcId="{A25E7E78-849C-45EE-9F1A-3F8398F0025C}" destId="{34B09A89-C870-48DF-A585-7798982BF657}" srcOrd="0" destOrd="0" presId="urn:microsoft.com/office/officeart/2005/8/layout/hList7#1"/>
    <dgm:cxn modelId="{860C2F93-2F72-41F9-B15B-F644F79D8C52}" type="presParOf" srcId="{A25E7E78-849C-45EE-9F1A-3F8398F0025C}" destId="{C8A7E639-9B08-4D53-A412-441CBB9D5F35}" srcOrd="1" destOrd="0" presId="urn:microsoft.com/office/officeart/2005/8/layout/hList7#1"/>
    <dgm:cxn modelId="{867EAFDD-535A-4385-9813-8EB288292C13}" type="presParOf" srcId="{A25E7E78-849C-45EE-9F1A-3F8398F0025C}" destId="{3F20FF27-9D0A-4D73-B6DB-492879F65BBA}" srcOrd="2" destOrd="0" presId="urn:microsoft.com/office/officeart/2005/8/layout/hList7#1"/>
    <dgm:cxn modelId="{0FCD9259-88AF-4575-9E24-0AAF8B3F4DF8}" type="presParOf" srcId="{A25E7E78-849C-45EE-9F1A-3F8398F0025C}" destId="{BFDDF416-1963-47A5-983F-7BC718207CAD}" srcOrd="3" destOrd="0" presId="urn:microsoft.com/office/officeart/2005/8/layout/hList7#1"/>
    <dgm:cxn modelId="{ACCB6796-4606-4D07-8ABA-104790F5E649}" type="presParOf" srcId="{5AAAE643-1CF1-441F-99D9-6811F973C9D6}" destId="{6F233282-B09B-4C36-870B-A91C8A66BBE7}" srcOrd="1" destOrd="0" presId="urn:microsoft.com/office/officeart/2005/8/layout/hList7#1"/>
    <dgm:cxn modelId="{2DA86C87-9647-4047-AFAF-FA26A323C881}" type="presParOf" srcId="{5AAAE643-1CF1-441F-99D9-6811F973C9D6}" destId="{DEA085C4-372F-4785-9350-F2934321DE66}" srcOrd="2" destOrd="0" presId="urn:microsoft.com/office/officeart/2005/8/layout/hList7#1"/>
    <dgm:cxn modelId="{9FADE3ED-2E5A-4613-B754-7F0C53A37EF8}" type="presParOf" srcId="{DEA085C4-372F-4785-9350-F2934321DE66}" destId="{2C140E10-F148-40A8-9209-F95B469AA200}" srcOrd="0" destOrd="0" presId="urn:microsoft.com/office/officeart/2005/8/layout/hList7#1"/>
    <dgm:cxn modelId="{E85724DE-3895-4287-9A6C-9EECB9DB83AB}" type="presParOf" srcId="{DEA085C4-372F-4785-9350-F2934321DE66}" destId="{09613FE8-897B-4877-AEDA-3895311A7F47}" srcOrd="1" destOrd="0" presId="urn:microsoft.com/office/officeart/2005/8/layout/hList7#1"/>
    <dgm:cxn modelId="{5B53B913-AA25-44DC-B5C6-AE7D0156C802}" type="presParOf" srcId="{DEA085C4-372F-4785-9350-F2934321DE66}" destId="{0580733F-ED62-46A4-96CB-E0951354DEFD}" srcOrd="2" destOrd="0" presId="urn:microsoft.com/office/officeart/2005/8/layout/hList7#1"/>
    <dgm:cxn modelId="{C6E223E4-F0D7-443C-99F2-D58720089EF4}" type="presParOf" srcId="{DEA085C4-372F-4785-9350-F2934321DE66}" destId="{87CAF4B0-AC3B-4E3A-AAF4-88645C7ADC1E}" srcOrd="3" destOrd="0" presId="urn:microsoft.com/office/officeart/2005/8/layout/hList7#1"/>
    <dgm:cxn modelId="{51B0849E-3914-44EE-A7E4-21A8C33DBE9A}" type="presParOf" srcId="{5AAAE643-1CF1-441F-99D9-6811F973C9D6}" destId="{7F59AC03-7E37-437F-B2FB-BAE471B5D1C2}" srcOrd="3" destOrd="0" presId="urn:microsoft.com/office/officeart/2005/8/layout/hList7#1"/>
    <dgm:cxn modelId="{C14B83A2-A41B-419E-A430-600FAF94B56B}" type="presParOf" srcId="{5AAAE643-1CF1-441F-99D9-6811F973C9D6}" destId="{2A513D68-A4BE-48ED-B661-CF34CBC0A4DC}" srcOrd="4" destOrd="0" presId="urn:microsoft.com/office/officeart/2005/8/layout/hList7#1"/>
    <dgm:cxn modelId="{9BED84D0-6AEC-496C-8A18-968712E114C3}" type="presParOf" srcId="{2A513D68-A4BE-48ED-B661-CF34CBC0A4DC}" destId="{30DE34AD-CBDB-4C2A-8ED1-C9CB64B7F618}" srcOrd="0" destOrd="0" presId="urn:microsoft.com/office/officeart/2005/8/layout/hList7#1"/>
    <dgm:cxn modelId="{3A2AD59A-9685-4D08-BD28-E881CB792D72}" type="presParOf" srcId="{2A513D68-A4BE-48ED-B661-CF34CBC0A4DC}" destId="{9A5FE47F-8EDA-467A-8D88-1486D2D0AAA6}" srcOrd="1" destOrd="0" presId="urn:microsoft.com/office/officeart/2005/8/layout/hList7#1"/>
    <dgm:cxn modelId="{CA2E4C52-ED41-4618-8579-9C98FE2D0F4D}" type="presParOf" srcId="{2A513D68-A4BE-48ED-B661-CF34CBC0A4DC}" destId="{0D0B18FD-34EA-421C-8287-AD8D461E0407}" srcOrd="2" destOrd="0" presId="urn:microsoft.com/office/officeart/2005/8/layout/hList7#1"/>
    <dgm:cxn modelId="{C9579CA1-E99A-488A-A2D0-863323969579}" type="presParOf" srcId="{2A513D68-A4BE-48ED-B661-CF34CBC0A4DC}" destId="{019A20C2-F975-4298-ABC4-7D3F6D6403C2}" srcOrd="3" destOrd="0" presId="urn:microsoft.com/office/officeart/2005/8/layout/hList7#1"/>
    <dgm:cxn modelId="{34ED06C2-E082-4E10-A584-3268D450D759}" type="presParOf" srcId="{5AAAE643-1CF1-441F-99D9-6811F973C9D6}" destId="{960DC64C-A5D2-4E7C-B9A6-A9836F83DB4D}" srcOrd="5" destOrd="0" presId="urn:microsoft.com/office/officeart/2005/8/layout/hList7#1"/>
    <dgm:cxn modelId="{40A1E2BE-4561-4878-B7C2-FA584F7CC366}" type="presParOf" srcId="{5AAAE643-1CF1-441F-99D9-6811F973C9D6}" destId="{E3790E83-8EAB-46A3-8638-0A4224265DA2}" srcOrd="6" destOrd="0" presId="urn:microsoft.com/office/officeart/2005/8/layout/hList7#1"/>
    <dgm:cxn modelId="{4684C5DF-9D1D-4773-9361-690D93D427BB}" type="presParOf" srcId="{E3790E83-8EAB-46A3-8638-0A4224265DA2}" destId="{308E19A7-4C1C-47C7-B29F-4EA9C69B18E9}" srcOrd="0" destOrd="0" presId="urn:microsoft.com/office/officeart/2005/8/layout/hList7#1"/>
    <dgm:cxn modelId="{213B020D-A241-45F5-95B1-9635C0BF1A12}" type="presParOf" srcId="{E3790E83-8EAB-46A3-8638-0A4224265DA2}" destId="{6D774D3E-E4F5-40B3-BA07-8EFA5841DEAF}" srcOrd="1" destOrd="0" presId="urn:microsoft.com/office/officeart/2005/8/layout/hList7#1"/>
    <dgm:cxn modelId="{6790AECB-9F5C-4D3A-83F0-2D6B392C98EC}" type="presParOf" srcId="{E3790E83-8EAB-46A3-8638-0A4224265DA2}" destId="{82F818EC-6DA6-44A0-887F-6A5C2CC3E9B9}" srcOrd="2" destOrd="0" presId="urn:microsoft.com/office/officeart/2005/8/layout/hList7#1"/>
    <dgm:cxn modelId="{895B8F09-43B9-4362-86DC-80062AB7B0E2}" type="presParOf" srcId="{E3790E83-8EAB-46A3-8638-0A4224265DA2}" destId="{F4B9FC32-A941-4A5B-B743-75DE99DE9F6F}"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A2EF63-6F07-40F0-AA30-2110B4D39CCF}">
      <dsp:nvSpPr>
        <dsp:cNvPr id="0" name=""/>
        <dsp:cNvSpPr/>
      </dsp:nvSpPr>
      <dsp:spPr>
        <a:xfrm>
          <a:off x="3738563" y="1541402"/>
          <a:ext cx="177431" cy="777319"/>
        </a:xfrm>
        <a:custGeom>
          <a:avLst/>
          <a:gdLst/>
          <a:ahLst/>
          <a:cxnLst/>
          <a:rect l="0" t="0" r="0" b="0"/>
          <a:pathLst>
            <a:path>
              <a:moveTo>
                <a:pt x="177431" y="0"/>
              </a:moveTo>
              <a:lnTo>
                <a:pt x="177431" y="777319"/>
              </a:lnTo>
              <a:lnTo>
                <a:pt x="0" y="777319"/>
              </a:lnTo>
            </a:path>
          </a:pathLst>
        </a:custGeom>
        <a:noFill/>
        <a:ln w="25400" cap="flat" cmpd="sng" algn="ctr">
          <a:solidFill>
            <a:srgbClr val="CEB966">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F6C48F9-6474-4688-A2D0-9C255FD78686}">
      <dsp:nvSpPr>
        <dsp:cNvPr id="0" name=""/>
        <dsp:cNvSpPr/>
      </dsp:nvSpPr>
      <dsp:spPr>
        <a:xfrm>
          <a:off x="3915995" y="1541402"/>
          <a:ext cx="3067031" cy="1554638"/>
        </a:xfrm>
        <a:custGeom>
          <a:avLst/>
          <a:gdLst/>
          <a:ahLst/>
          <a:cxnLst/>
          <a:rect l="0" t="0" r="0" b="0"/>
          <a:pathLst>
            <a:path>
              <a:moveTo>
                <a:pt x="0" y="0"/>
              </a:moveTo>
              <a:lnTo>
                <a:pt x="0" y="1377207"/>
              </a:lnTo>
              <a:lnTo>
                <a:pt x="3067031" y="1377207"/>
              </a:lnTo>
              <a:lnTo>
                <a:pt x="3067031" y="1554638"/>
              </a:lnTo>
            </a:path>
          </a:pathLst>
        </a:custGeom>
        <a:noFill/>
        <a:ln w="25400" cap="flat" cmpd="sng" algn="ctr">
          <a:solidFill>
            <a:srgbClr val="CEB966">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E41CB2-C0C2-438D-8F76-D5E9D8D7D014}">
      <dsp:nvSpPr>
        <dsp:cNvPr id="0" name=""/>
        <dsp:cNvSpPr/>
      </dsp:nvSpPr>
      <dsp:spPr>
        <a:xfrm>
          <a:off x="3915995" y="1541402"/>
          <a:ext cx="1022343" cy="1554638"/>
        </a:xfrm>
        <a:custGeom>
          <a:avLst/>
          <a:gdLst/>
          <a:ahLst/>
          <a:cxnLst/>
          <a:rect l="0" t="0" r="0" b="0"/>
          <a:pathLst>
            <a:path>
              <a:moveTo>
                <a:pt x="0" y="0"/>
              </a:moveTo>
              <a:lnTo>
                <a:pt x="0" y="1377207"/>
              </a:lnTo>
              <a:lnTo>
                <a:pt x="1022343" y="1377207"/>
              </a:lnTo>
              <a:lnTo>
                <a:pt x="1022343" y="1554638"/>
              </a:lnTo>
            </a:path>
          </a:pathLst>
        </a:custGeom>
        <a:noFill/>
        <a:ln w="25400" cap="flat" cmpd="sng" algn="ctr">
          <a:solidFill>
            <a:srgbClr val="CEB966">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DB7FF09-247A-41EC-945F-8142C811BC47}">
      <dsp:nvSpPr>
        <dsp:cNvPr id="0" name=""/>
        <dsp:cNvSpPr/>
      </dsp:nvSpPr>
      <dsp:spPr>
        <a:xfrm>
          <a:off x="2893651" y="1541402"/>
          <a:ext cx="1022343" cy="1554638"/>
        </a:xfrm>
        <a:custGeom>
          <a:avLst/>
          <a:gdLst/>
          <a:ahLst/>
          <a:cxnLst/>
          <a:rect l="0" t="0" r="0" b="0"/>
          <a:pathLst>
            <a:path>
              <a:moveTo>
                <a:pt x="1022343" y="0"/>
              </a:moveTo>
              <a:lnTo>
                <a:pt x="1022343" y="1377207"/>
              </a:lnTo>
              <a:lnTo>
                <a:pt x="0" y="1377207"/>
              </a:lnTo>
              <a:lnTo>
                <a:pt x="0" y="1554638"/>
              </a:lnTo>
            </a:path>
          </a:pathLst>
        </a:custGeom>
        <a:noFill/>
        <a:ln w="25400" cap="flat" cmpd="sng" algn="ctr">
          <a:solidFill>
            <a:srgbClr val="CEB966">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B0B0B90-E2C9-4F3F-BC42-9395645EC727}">
      <dsp:nvSpPr>
        <dsp:cNvPr id="0" name=""/>
        <dsp:cNvSpPr/>
      </dsp:nvSpPr>
      <dsp:spPr>
        <a:xfrm>
          <a:off x="848963" y="1541402"/>
          <a:ext cx="3067031" cy="1554638"/>
        </a:xfrm>
        <a:custGeom>
          <a:avLst/>
          <a:gdLst/>
          <a:ahLst/>
          <a:cxnLst/>
          <a:rect l="0" t="0" r="0" b="0"/>
          <a:pathLst>
            <a:path>
              <a:moveTo>
                <a:pt x="3067031" y="0"/>
              </a:moveTo>
              <a:lnTo>
                <a:pt x="3067031" y="1377207"/>
              </a:lnTo>
              <a:lnTo>
                <a:pt x="0" y="1377207"/>
              </a:lnTo>
              <a:lnTo>
                <a:pt x="0" y="1554638"/>
              </a:lnTo>
            </a:path>
          </a:pathLst>
        </a:custGeom>
        <a:noFill/>
        <a:ln w="25400" cap="flat" cmpd="sng" algn="ctr">
          <a:solidFill>
            <a:srgbClr val="CEB966">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BD94C42-3C3D-4C03-A14F-58A1B4C85FA4}">
      <dsp:nvSpPr>
        <dsp:cNvPr id="0" name=""/>
        <dsp:cNvSpPr/>
      </dsp:nvSpPr>
      <dsp:spPr>
        <a:xfrm>
          <a:off x="3071083" y="696489"/>
          <a:ext cx="1689824" cy="844912"/>
        </a:xfrm>
        <a:prstGeom prst="rect">
          <a:avLst/>
        </a:prstGeom>
        <a:solidFill>
          <a:srgbClr val="CEB966">
            <a:lumMod val="40000"/>
            <a:lumOff val="60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solidFill>
                <a:sysClr val="windowText" lastClr="000000"/>
              </a:solidFill>
              <a:effectLst/>
              <a:latin typeface="Arial Narrow" pitchFamily="34" charset="0"/>
              <a:ea typeface="+mn-ea"/>
              <a:cs typeface="Arial" charset="0"/>
            </a:rPr>
            <a:t>Zonal promoter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solidFill>
                <a:sysClr val="windowText" lastClr="000000"/>
              </a:solidFill>
              <a:effectLst/>
              <a:latin typeface="Arial Narrow" pitchFamily="34" charset="0"/>
              <a:ea typeface="+mn-ea"/>
              <a:cs typeface="Arial" charset="0"/>
            </a:rPr>
            <a:t>First </a:t>
          </a:r>
          <a:r>
            <a:rPr kumimoji="0" lang="en-US" sz="1600" b="1" i="0" u="none" strike="noStrike" kern="1200" cap="none" normalizeH="0" baseline="0" dirty="0" smtClean="0">
              <a:ln/>
              <a:solidFill>
                <a:sysClr val="windowText" lastClr="000000"/>
              </a:solidFill>
              <a:effectLst/>
              <a:latin typeface="Arial Narrow" pitchFamily="34" charset="0"/>
              <a:ea typeface="+mn-ea"/>
              <a:cs typeface="Arial" charset="0"/>
            </a:rPr>
            <a:t>level</a:t>
          </a:r>
          <a:endParaRPr kumimoji="0" lang="es-ES" sz="1600" b="1" i="0" u="none" strike="noStrike" kern="1200" cap="none" normalizeH="0" baseline="0" dirty="0" smtClean="0">
            <a:ln/>
            <a:solidFill>
              <a:sysClr val="windowText" lastClr="000000"/>
            </a:solidFill>
            <a:effectLst/>
            <a:latin typeface="Arial Narrow" pitchFamily="34" charset="0"/>
            <a:ea typeface="+mn-ea"/>
            <a:cs typeface="Arial" charset="0"/>
          </a:endParaRPr>
        </a:p>
      </dsp:txBody>
      <dsp:txXfrm>
        <a:off x="3071083" y="696489"/>
        <a:ext cx="1689824" cy="844912"/>
      </dsp:txXfrm>
    </dsp:sp>
    <dsp:sp modelId="{476BDFE0-6AC1-4718-AEB2-AD12E02DEDEE}">
      <dsp:nvSpPr>
        <dsp:cNvPr id="0" name=""/>
        <dsp:cNvSpPr/>
      </dsp:nvSpPr>
      <dsp:spPr>
        <a:xfrm>
          <a:off x="4051" y="3096040"/>
          <a:ext cx="1689824" cy="844912"/>
        </a:xfrm>
        <a:prstGeom prst="rect">
          <a:avLst/>
        </a:prstGeom>
        <a:gradFill rotWithShape="0">
          <a:gsLst>
            <a:gs pos="0">
              <a:srgbClr val="CEB966">
                <a:hueOff val="0"/>
                <a:satOff val="0"/>
                <a:lumOff val="0"/>
                <a:alphaOff val="0"/>
                <a:shade val="51000"/>
                <a:satMod val="130000"/>
              </a:srgbClr>
            </a:gs>
            <a:gs pos="80000">
              <a:srgbClr val="CEB966">
                <a:hueOff val="0"/>
                <a:satOff val="0"/>
                <a:lumOff val="0"/>
                <a:alphaOff val="0"/>
                <a:shade val="93000"/>
                <a:satMod val="130000"/>
              </a:srgbClr>
            </a:gs>
            <a:gs pos="100000">
              <a:srgbClr val="CEB966">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noProof="0" dirty="0" smtClean="0">
              <a:ln/>
              <a:solidFill>
                <a:sysClr val="windowText" lastClr="000000"/>
              </a:solidFill>
              <a:effectLst/>
              <a:latin typeface="Arial Narrow" pitchFamily="34" charset="0"/>
              <a:ea typeface="+mn-ea"/>
              <a:cs typeface="Arial" charset="0"/>
            </a:rPr>
            <a:t>Team 1 Promoter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noProof="0" dirty="0" smtClean="0">
              <a:ln/>
              <a:solidFill>
                <a:sysClr val="windowText" lastClr="000000"/>
              </a:solidFill>
              <a:effectLst/>
              <a:latin typeface="Arial Narrow" pitchFamily="34" charset="0"/>
              <a:ea typeface="+mn-ea"/>
              <a:cs typeface="Arial" charset="0"/>
            </a:rPr>
            <a:t>First level</a:t>
          </a:r>
        </a:p>
      </dsp:txBody>
      <dsp:txXfrm>
        <a:off x="4051" y="3096040"/>
        <a:ext cx="1689824" cy="844912"/>
      </dsp:txXfrm>
    </dsp:sp>
    <dsp:sp modelId="{01AD712B-EEEB-459F-9AFF-1B22BB80DA7D}">
      <dsp:nvSpPr>
        <dsp:cNvPr id="0" name=""/>
        <dsp:cNvSpPr/>
      </dsp:nvSpPr>
      <dsp:spPr>
        <a:xfrm>
          <a:off x="2048739" y="3096040"/>
          <a:ext cx="1689824" cy="844912"/>
        </a:xfrm>
        <a:prstGeom prst="rect">
          <a:avLst/>
        </a:prstGeom>
        <a:gradFill rotWithShape="0">
          <a:gsLst>
            <a:gs pos="0">
              <a:srgbClr val="CEB966">
                <a:hueOff val="0"/>
                <a:satOff val="0"/>
                <a:lumOff val="0"/>
                <a:alphaOff val="0"/>
                <a:shade val="51000"/>
                <a:satMod val="130000"/>
              </a:srgbClr>
            </a:gs>
            <a:gs pos="80000">
              <a:srgbClr val="CEB966">
                <a:hueOff val="0"/>
                <a:satOff val="0"/>
                <a:lumOff val="0"/>
                <a:alphaOff val="0"/>
                <a:shade val="93000"/>
                <a:satMod val="130000"/>
              </a:srgbClr>
            </a:gs>
            <a:gs pos="100000">
              <a:srgbClr val="CEB966">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noProof="0" dirty="0" smtClean="0">
              <a:ln/>
              <a:solidFill>
                <a:sysClr val="windowText" lastClr="000000"/>
              </a:solidFill>
              <a:effectLst/>
              <a:latin typeface="Arial Narrow" pitchFamily="34" charset="0"/>
              <a:ea typeface="+mn-ea"/>
              <a:cs typeface="Arial" charset="0"/>
            </a:rPr>
            <a:t>Team 2 Promoter</a:t>
          </a:r>
        </a:p>
        <a:p>
          <a:pPr marL="0" lvl="0" indent="0" algn="ctr" defTabSz="914400" rtl="0">
            <a:lnSpc>
              <a:spcPct val="100000"/>
            </a:lnSpc>
            <a:spcBef>
              <a:spcPct val="0"/>
            </a:spcBef>
            <a:spcAft>
              <a:spcPct val="0"/>
            </a:spcAft>
            <a:buNone/>
          </a:pPr>
          <a:r>
            <a:rPr kumimoji="0" lang="en-US" sz="1600" b="1" i="0" u="none" strike="noStrike" kern="1200" cap="none" normalizeH="0" baseline="0" noProof="0" dirty="0" smtClean="0">
              <a:ln/>
              <a:solidFill>
                <a:sysClr val="windowText" lastClr="000000"/>
              </a:solidFill>
              <a:effectLst/>
              <a:latin typeface="Arial Narrow" pitchFamily="34" charset="0"/>
              <a:ea typeface="+mn-ea"/>
              <a:cs typeface="Arial" charset="0"/>
            </a:rPr>
            <a:t>First level</a:t>
          </a:r>
        </a:p>
      </dsp:txBody>
      <dsp:txXfrm>
        <a:off x="2048739" y="3096040"/>
        <a:ext cx="1689824" cy="844912"/>
      </dsp:txXfrm>
    </dsp:sp>
    <dsp:sp modelId="{D1BC7750-D79A-48D1-8755-1F118444D8D6}">
      <dsp:nvSpPr>
        <dsp:cNvPr id="0" name=""/>
        <dsp:cNvSpPr/>
      </dsp:nvSpPr>
      <dsp:spPr>
        <a:xfrm>
          <a:off x="4093427" y="3096040"/>
          <a:ext cx="1689824" cy="844912"/>
        </a:xfrm>
        <a:prstGeom prst="rect">
          <a:avLst/>
        </a:prstGeom>
        <a:gradFill rotWithShape="0">
          <a:gsLst>
            <a:gs pos="0">
              <a:srgbClr val="CEB966">
                <a:hueOff val="0"/>
                <a:satOff val="0"/>
                <a:lumOff val="0"/>
                <a:alphaOff val="0"/>
                <a:shade val="51000"/>
                <a:satMod val="130000"/>
              </a:srgbClr>
            </a:gs>
            <a:gs pos="80000">
              <a:srgbClr val="CEB966">
                <a:hueOff val="0"/>
                <a:satOff val="0"/>
                <a:lumOff val="0"/>
                <a:alphaOff val="0"/>
                <a:shade val="93000"/>
                <a:satMod val="130000"/>
              </a:srgbClr>
            </a:gs>
            <a:gs pos="100000">
              <a:srgbClr val="CEB966">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noProof="0" dirty="0" smtClean="0">
              <a:ln/>
              <a:solidFill>
                <a:sysClr val="windowText" lastClr="000000"/>
              </a:solidFill>
              <a:effectLst/>
              <a:latin typeface="Arial Narrow" pitchFamily="34" charset="0"/>
              <a:ea typeface="+mn-ea"/>
              <a:cs typeface="Arial" charset="0"/>
            </a:rPr>
            <a:t>Team 3 Promoter</a:t>
          </a:r>
        </a:p>
        <a:p>
          <a:pPr marL="0" lvl="0" indent="0" algn="ctr" defTabSz="914400" rtl="0">
            <a:lnSpc>
              <a:spcPct val="100000"/>
            </a:lnSpc>
            <a:spcBef>
              <a:spcPct val="0"/>
            </a:spcBef>
            <a:spcAft>
              <a:spcPct val="0"/>
            </a:spcAft>
            <a:buNone/>
          </a:pPr>
          <a:r>
            <a:rPr kumimoji="0" lang="en-US" sz="1600" b="1" i="0" u="none" strike="noStrike" kern="1200" cap="none" normalizeH="0" baseline="0" noProof="0" dirty="0" smtClean="0">
              <a:ln/>
              <a:solidFill>
                <a:sysClr val="windowText" lastClr="000000"/>
              </a:solidFill>
              <a:effectLst/>
              <a:latin typeface="Arial Narrow" pitchFamily="34" charset="0"/>
              <a:ea typeface="+mn-ea"/>
              <a:cs typeface="Arial" charset="0"/>
            </a:rPr>
            <a:t>First level</a:t>
          </a:r>
        </a:p>
      </dsp:txBody>
      <dsp:txXfrm>
        <a:off x="4093427" y="3096040"/>
        <a:ext cx="1689824" cy="844912"/>
      </dsp:txXfrm>
    </dsp:sp>
    <dsp:sp modelId="{25E5AFC5-93CB-406A-8020-283B082E0ED5}">
      <dsp:nvSpPr>
        <dsp:cNvPr id="0" name=""/>
        <dsp:cNvSpPr/>
      </dsp:nvSpPr>
      <dsp:spPr>
        <a:xfrm>
          <a:off x="6138115" y="3096040"/>
          <a:ext cx="1689824" cy="844912"/>
        </a:xfrm>
        <a:prstGeom prst="rect">
          <a:avLst/>
        </a:prstGeom>
        <a:gradFill rotWithShape="0">
          <a:gsLst>
            <a:gs pos="0">
              <a:srgbClr val="CEB966">
                <a:hueOff val="0"/>
                <a:satOff val="0"/>
                <a:lumOff val="0"/>
                <a:alphaOff val="0"/>
                <a:shade val="51000"/>
                <a:satMod val="130000"/>
              </a:srgbClr>
            </a:gs>
            <a:gs pos="80000">
              <a:srgbClr val="CEB966">
                <a:hueOff val="0"/>
                <a:satOff val="0"/>
                <a:lumOff val="0"/>
                <a:alphaOff val="0"/>
                <a:shade val="93000"/>
                <a:satMod val="130000"/>
              </a:srgbClr>
            </a:gs>
            <a:gs pos="100000">
              <a:srgbClr val="CEB966">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noProof="0" dirty="0" smtClean="0">
              <a:ln/>
              <a:solidFill>
                <a:sysClr val="windowText" lastClr="000000"/>
              </a:solidFill>
              <a:effectLst/>
              <a:latin typeface="Arial Narrow" pitchFamily="34" charset="0"/>
              <a:ea typeface="+mn-ea"/>
              <a:cs typeface="Arial" charset="0"/>
            </a:rPr>
            <a:t>Team 4 Promoter</a:t>
          </a:r>
        </a:p>
        <a:p>
          <a:pPr marL="0" lvl="0" indent="0" algn="ctr" defTabSz="914400" rtl="0">
            <a:lnSpc>
              <a:spcPct val="100000"/>
            </a:lnSpc>
            <a:spcBef>
              <a:spcPct val="0"/>
            </a:spcBef>
            <a:spcAft>
              <a:spcPct val="0"/>
            </a:spcAft>
            <a:buNone/>
          </a:pPr>
          <a:r>
            <a:rPr kumimoji="0" lang="en-US" sz="1600" b="1" i="0" u="none" strike="noStrike" kern="1200" cap="none" normalizeH="0" baseline="0" noProof="0" dirty="0" smtClean="0">
              <a:ln/>
              <a:solidFill>
                <a:sysClr val="windowText" lastClr="000000"/>
              </a:solidFill>
              <a:effectLst/>
              <a:latin typeface="Arial Narrow" pitchFamily="34" charset="0"/>
              <a:ea typeface="+mn-ea"/>
              <a:cs typeface="Arial" charset="0"/>
            </a:rPr>
            <a:t>First level</a:t>
          </a:r>
        </a:p>
      </dsp:txBody>
      <dsp:txXfrm>
        <a:off x="6138115" y="3096040"/>
        <a:ext cx="1689824" cy="844912"/>
      </dsp:txXfrm>
    </dsp:sp>
    <dsp:sp modelId="{B35A6D14-427D-4271-AED0-1B75694EDADD}">
      <dsp:nvSpPr>
        <dsp:cNvPr id="0" name=""/>
        <dsp:cNvSpPr/>
      </dsp:nvSpPr>
      <dsp:spPr>
        <a:xfrm>
          <a:off x="2048739" y="1896265"/>
          <a:ext cx="1689824" cy="844912"/>
        </a:xfrm>
        <a:prstGeom prst="rect">
          <a:avLst/>
        </a:prstGeom>
        <a:solidFill>
          <a:srgbClr val="CEB966">
            <a:lumMod val="60000"/>
            <a:lumOff val="4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noProof="0" dirty="0" smtClean="0">
              <a:ln/>
              <a:solidFill>
                <a:sysClr val="windowText" lastClr="000000"/>
              </a:solidFill>
              <a:effectLst/>
              <a:latin typeface="Arial Narrow" pitchFamily="34" charset="0"/>
              <a:ea typeface="+mn-ea"/>
              <a:cs typeface="Arial" charset="0"/>
            </a:rPr>
            <a:t>Ecclesial assistant</a:t>
          </a:r>
        </a:p>
      </dsp:txBody>
      <dsp:txXfrm>
        <a:off x="2048739" y="1896265"/>
        <a:ext cx="1689824" cy="8449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B09A89-C870-48DF-A585-7798982BF657}">
      <dsp:nvSpPr>
        <dsp:cNvPr id="0" name=""/>
        <dsp:cNvSpPr/>
      </dsp:nvSpPr>
      <dsp:spPr>
        <a:xfrm>
          <a:off x="1623" y="0"/>
          <a:ext cx="1701199" cy="416796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err="1" smtClean="0"/>
            <a:t>That</a:t>
          </a:r>
          <a:r>
            <a:rPr lang="es-MX" sz="1800" kern="1200" dirty="0" smtClean="0"/>
            <a:t> </a:t>
          </a:r>
          <a:r>
            <a:rPr lang="es-MX" sz="1800" kern="1200" dirty="0" err="1" smtClean="0"/>
            <a:t>the</a:t>
          </a:r>
          <a:r>
            <a:rPr lang="es-MX" sz="1800" kern="1200" dirty="0" smtClean="0"/>
            <a:t> </a:t>
          </a:r>
          <a:r>
            <a:rPr lang="es-MX" sz="1800" kern="1200" dirty="0" err="1" smtClean="0"/>
            <a:t>basic</a:t>
          </a:r>
          <a:r>
            <a:rPr lang="es-MX" sz="1800" kern="1200" dirty="0" smtClean="0"/>
            <a:t> </a:t>
          </a:r>
          <a:r>
            <a:rPr lang="es-MX" sz="1800" kern="1200" dirty="0" err="1" smtClean="0"/>
            <a:t>teams</a:t>
          </a:r>
          <a:r>
            <a:rPr lang="es-MX" sz="1800" kern="1200" dirty="0" smtClean="0"/>
            <a:t> of </a:t>
          </a:r>
          <a:r>
            <a:rPr lang="es-MX" sz="1800" kern="1200" dirty="0" err="1" smtClean="0"/>
            <a:t>the</a:t>
          </a:r>
          <a:r>
            <a:rPr lang="es-MX" sz="1800" kern="1200" dirty="0" smtClean="0"/>
            <a:t> </a:t>
          </a:r>
          <a:r>
            <a:rPr lang="es-MX" sz="1800" kern="1200" dirty="0" err="1" smtClean="0"/>
            <a:t>zone</a:t>
          </a:r>
          <a:r>
            <a:rPr lang="es-MX" sz="1800" kern="1200" dirty="0" smtClean="0"/>
            <a:t>  </a:t>
          </a:r>
          <a:r>
            <a:rPr lang="es-MX" sz="1800" kern="1200" dirty="0" err="1" smtClean="0"/>
            <a:t>work</a:t>
          </a:r>
          <a:r>
            <a:rPr lang="es-MX" sz="1800" kern="1200" dirty="0" smtClean="0"/>
            <a:t> </a:t>
          </a:r>
          <a:r>
            <a:rPr lang="es-MX" sz="1800" kern="1200" dirty="0" err="1" smtClean="0"/>
            <a:t>properly</a:t>
          </a:r>
          <a:endParaRPr lang="es-MX" sz="1800" kern="1200" dirty="0"/>
        </a:p>
      </dsp:txBody>
      <dsp:txXfrm>
        <a:off x="1623" y="1667185"/>
        <a:ext cx="1701199" cy="1667185"/>
      </dsp:txXfrm>
    </dsp:sp>
    <dsp:sp modelId="{BFDDF416-1963-47A5-983F-7BC718207CAD}">
      <dsp:nvSpPr>
        <dsp:cNvPr id="0" name=""/>
        <dsp:cNvSpPr/>
      </dsp:nvSpPr>
      <dsp:spPr>
        <a:xfrm>
          <a:off x="158257" y="250077"/>
          <a:ext cx="1387931" cy="1387931"/>
        </a:xfrm>
        <a:prstGeom prst="ellipse">
          <a:avLst/>
        </a:prstGeom>
        <a:blipFill>
          <a:blip xmlns:r="http://schemas.openxmlformats.org/officeDocument/2006/relationships" r:embed="rId1">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C140E10-F148-40A8-9209-F95B469AA200}">
      <dsp:nvSpPr>
        <dsp:cNvPr id="0" name=""/>
        <dsp:cNvSpPr/>
      </dsp:nvSpPr>
      <dsp:spPr>
        <a:xfrm>
          <a:off x="1753858" y="0"/>
          <a:ext cx="1701199" cy="416796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err="1" smtClean="0"/>
            <a:t>Save</a:t>
          </a:r>
          <a:r>
            <a:rPr lang="es-MX" sz="1800" kern="1200" dirty="0" smtClean="0"/>
            <a:t> </a:t>
          </a:r>
          <a:r>
            <a:rPr lang="es-MX" sz="1800" kern="1200" dirty="0" err="1" smtClean="0"/>
            <a:t>diocesan</a:t>
          </a:r>
          <a:r>
            <a:rPr lang="es-MX" sz="1800" kern="1200" dirty="0" smtClean="0"/>
            <a:t> </a:t>
          </a:r>
          <a:r>
            <a:rPr lang="es-MX" sz="1800" kern="1200" dirty="0" err="1" smtClean="0"/>
            <a:t>unit</a:t>
          </a:r>
          <a:endParaRPr lang="es-MX" sz="1800" kern="1200" dirty="0"/>
        </a:p>
      </dsp:txBody>
      <dsp:txXfrm>
        <a:off x="1753858" y="1667185"/>
        <a:ext cx="1701199" cy="1667185"/>
      </dsp:txXfrm>
    </dsp:sp>
    <dsp:sp modelId="{87CAF4B0-AC3B-4E3A-AAF4-88645C7ADC1E}">
      <dsp:nvSpPr>
        <dsp:cNvPr id="0" name=""/>
        <dsp:cNvSpPr/>
      </dsp:nvSpPr>
      <dsp:spPr>
        <a:xfrm>
          <a:off x="1910492" y="250077"/>
          <a:ext cx="1387931" cy="1387931"/>
        </a:xfrm>
        <a:prstGeom prst="ellipse">
          <a:avLst/>
        </a:prstGeom>
        <a:blipFill>
          <a:blip xmlns:r="http://schemas.openxmlformats.org/officeDocument/2006/relationships" r:embed="rId2" cstate="prin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0DE34AD-CBDB-4C2A-8ED1-C9CB64B7F618}">
      <dsp:nvSpPr>
        <dsp:cNvPr id="0" name=""/>
        <dsp:cNvSpPr/>
      </dsp:nvSpPr>
      <dsp:spPr>
        <a:xfrm>
          <a:off x="3506094" y="0"/>
          <a:ext cx="1701199" cy="416796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smtClean="0"/>
            <a:t>Live </a:t>
          </a:r>
          <a:r>
            <a:rPr lang="es-MX" sz="1800" kern="1200" dirty="0" err="1" smtClean="0"/>
            <a:t>the</a:t>
          </a:r>
          <a:r>
            <a:rPr lang="es-MX" sz="1800" kern="1200" dirty="0" smtClean="0"/>
            <a:t> BFC in a </a:t>
          </a:r>
          <a:r>
            <a:rPr lang="es-MX" sz="1800" kern="1200" dirty="0" err="1" smtClean="0"/>
            <a:t>serious</a:t>
          </a:r>
          <a:r>
            <a:rPr lang="es-MX" sz="1800" kern="1200" dirty="0" smtClean="0"/>
            <a:t>, </a:t>
          </a:r>
          <a:r>
            <a:rPr lang="es-MX" sz="1800" kern="1200" dirty="0" err="1" smtClean="0"/>
            <a:t>responsible</a:t>
          </a:r>
          <a:r>
            <a:rPr lang="es-MX" sz="1800" kern="1200" dirty="0" smtClean="0"/>
            <a:t> and </a:t>
          </a:r>
          <a:r>
            <a:rPr lang="es-MX" sz="1800" kern="1200" dirty="0" err="1" smtClean="0"/>
            <a:t>quality</a:t>
          </a:r>
          <a:r>
            <a:rPr lang="es-MX" sz="1800" kern="1200" dirty="0" smtClean="0"/>
            <a:t> </a:t>
          </a:r>
          <a:r>
            <a:rPr lang="es-MX" sz="1800" kern="1200" dirty="0" err="1" smtClean="0"/>
            <a:t>manner</a:t>
          </a:r>
          <a:r>
            <a:rPr lang="es-MX" sz="1800" kern="1200" dirty="0" smtClean="0"/>
            <a:t> </a:t>
          </a:r>
          <a:endParaRPr lang="es-MX" sz="1800" kern="1200" dirty="0"/>
        </a:p>
      </dsp:txBody>
      <dsp:txXfrm>
        <a:off x="3506094" y="1667185"/>
        <a:ext cx="1701199" cy="1667185"/>
      </dsp:txXfrm>
    </dsp:sp>
    <dsp:sp modelId="{019A20C2-F975-4298-ABC4-7D3F6D6403C2}">
      <dsp:nvSpPr>
        <dsp:cNvPr id="0" name=""/>
        <dsp:cNvSpPr/>
      </dsp:nvSpPr>
      <dsp:spPr>
        <a:xfrm>
          <a:off x="3662728" y="250077"/>
          <a:ext cx="1387931" cy="1387931"/>
        </a:xfrm>
        <a:prstGeom prst="ellipse">
          <a:avLst/>
        </a:prstGeom>
        <a:blipFill>
          <a:blip xmlns:r="http://schemas.openxmlformats.org/officeDocument/2006/relationships" r:embed="rId3" cstate="prin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08E19A7-4C1C-47C7-B29F-4EA9C69B18E9}">
      <dsp:nvSpPr>
        <dsp:cNvPr id="0" name=""/>
        <dsp:cNvSpPr/>
      </dsp:nvSpPr>
      <dsp:spPr>
        <a:xfrm>
          <a:off x="5258330" y="0"/>
          <a:ext cx="1701199" cy="416796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Create a Christian community of love, friendship and mutual aid</a:t>
          </a:r>
          <a:endParaRPr lang="es-MX" sz="1800" kern="1200" dirty="0"/>
        </a:p>
      </dsp:txBody>
      <dsp:txXfrm>
        <a:off x="5258330" y="1667185"/>
        <a:ext cx="1701199" cy="1667185"/>
      </dsp:txXfrm>
    </dsp:sp>
    <dsp:sp modelId="{F4B9FC32-A941-4A5B-B743-75DE99DE9F6F}">
      <dsp:nvSpPr>
        <dsp:cNvPr id="0" name=""/>
        <dsp:cNvSpPr/>
      </dsp:nvSpPr>
      <dsp:spPr>
        <a:xfrm>
          <a:off x="5414964" y="250077"/>
          <a:ext cx="1387931" cy="1387931"/>
        </a:xfrm>
        <a:prstGeom prst="ellipse">
          <a:avLst/>
        </a:prstGeom>
        <a:blipFill>
          <a:blip xmlns:r="http://schemas.openxmlformats.org/officeDocument/2006/relationships" r:embed="rId4" cstate="prin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56924A7-A097-4175-8219-C24310AABDFA}">
      <dsp:nvSpPr>
        <dsp:cNvPr id="0" name=""/>
        <dsp:cNvSpPr/>
      </dsp:nvSpPr>
      <dsp:spPr>
        <a:xfrm>
          <a:off x="278446" y="3334370"/>
          <a:ext cx="6404260" cy="625194"/>
        </a:xfrm>
        <a:prstGeom prst="leftRightArrow">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E594A-5FA7-463F-A9A4-E8B9C6E51336}" type="datetimeFigureOut">
              <a:rPr lang="es-MX" smtClean="0"/>
              <a:pPr/>
              <a:t>08/07/2014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AF9BA9-107F-4860-A58F-13A76C8EE047}" type="slidenum">
              <a:rPr lang="es-MX" smtClean="0"/>
              <a:pPr/>
              <a:t>‹Nº›</a:t>
            </a:fld>
            <a:endParaRPr lang="es-MX"/>
          </a:p>
        </p:txBody>
      </p:sp>
    </p:spTree>
    <p:extLst>
      <p:ext uri="{BB962C8B-B14F-4D97-AF65-F5344CB8AC3E}">
        <p14:creationId xmlns="" xmlns:p14="http://schemas.microsoft.com/office/powerpoint/2010/main" val="899764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34E84D79-188E-44BE-B4C5-B6F12DD1CAF9}" type="datetime1">
              <a:rPr lang="es-MX" smtClean="0"/>
              <a:pPr/>
              <a:t>08/07/2014</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0BE7566-A98B-44AD-8B00-3DCD9925E3E9}"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E463130A-B4AC-4E5A-9C15-039B1FEEDDDE}" type="datetime1">
              <a:rPr lang="es-MX" smtClean="0"/>
              <a:pPr/>
              <a:t>08/07/2014</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0BE7566-A98B-44AD-8B00-3DCD9925E3E9}"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0BCB057F-C09C-40A6-9583-B8C7D0103F47}" type="datetime1">
              <a:rPr lang="es-MX" smtClean="0"/>
              <a:pPr/>
              <a:t>08/07/2014</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0BE7566-A98B-44AD-8B00-3DCD9925E3E9}"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0CFFFAD4-18CB-45CA-BD3C-CE9D5864865C}" type="datetime1">
              <a:rPr lang="es-MX" smtClean="0"/>
              <a:pPr/>
              <a:t>08/07/2014</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0BE7566-A98B-44AD-8B00-3DCD9925E3E9}"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EB81A6A6-3B95-4661-9AB9-7158C4464116}" type="datetime1">
              <a:rPr lang="es-MX" smtClean="0"/>
              <a:pPr/>
              <a:t>08/07/2014</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0BE7566-A98B-44AD-8B00-3DCD9925E3E9}"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B0812A6F-3333-4815-9AAB-459C36513F7D}" type="datetime1">
              <a:rPr lang="es-MX" smtClean="0"/>
              <a:pPr/>
              <a:t>08/07/2014</a:t>
            </a:fld>
            <a:endParaRPr lang="es-MX"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0BE7566-A98B-44AD-8B00-3DCD9925E3E9}"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6EEC5B46-8666-40C2-837C-A93CCD68EEE5}" type="datetime1">
              <a:rPr lang="es-MX" smtClean="0"/>
              <a:pPr/>
              <a:t>08/07/2014</a:t>
            </a:fld>
            <a:endParaRPr lang="es-MX" dirty="0"/>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90BE7566-A98B-44AD-8B00-3DCD9925E3E9}"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C7197557-75EA-42F7-B580-915F485E03B1}" type="datetime1">
              <a:rPr lang="es-MX" smtClean="0"/>
              <a:pPr/>
              <a:t>08/07/2014</a:t>
            </a:fld>
            <a:endParaRPr lang="es-MX" dirty="0"/>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90BE7566-A98B-44AD-8B00-3DCD9925E3E9}"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129F9138-C02D-48B8-94E7-B3D7465557B1}" type="datetime1">
              <a:rPr lang="es-MX" smtClean="0"/>
              <a:pPr/>
              <a:t>08/07/2014</a:t>
            </a:fld>
            <a:endParaRPr lang="es-MX" dirty="0"/>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90BE7566-A98B-44AD-8B00-3DCD9925E3E9}"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033BEA33-2E08-4A1F-B1DF-A0F2914DCA7A}" type="datetime1">
              <a:rPr lang="es-MX" smtClean="0"/>
              <a:pPr/>
              <a:t>08/07/2014</a:t>
            </a:fld>
            <a:endParaRPr lang="es-MX"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0BE7566-A98B-44AD-8B00-3DCD9925E3E9}"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34CD538F-0E1E-42E0-8278-0930C29D9169}" type="datetime1">
              <a:rPr lang="es-MX" smtClean="0"/>
              <a:pPr/>
              <a:t>08/07/2014</a:t>
            </a:fld>
            <a:endParaRPr lang="es-MX"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0BE7566-A98B-44AD-8B00-3DCD9925E3E9}"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6 Grupo"/>
          <p:cNvGrpSpPr/>
          <p:nvPr userDrawn="1"/>
        </p:nvGrpSpPr>
        <p:grpSpPr>
          <a:xfrm>
            <a:off x="0" y="-4983"/>
            <a:ext cx="9144000" cy="1438275"/>
            <a:chOff x="0" y="-6644"/>
            <a:chExt cx="7543800" cy="1917700"/>
          </a:xfrm>
        </p:grpSpPr>
        <p:sp>
          <p:nvSpPr>
            <p:cNvPr id="8" name="Freeform 7"/>
            <p:cNvSpPr>
              <a:spLocks/>
            </p:cNvSpPr>
            <p:nvPr/>
          </p:nvSpPr>
          <p:spPr bwMode="auto">
            <a:xfrm>
              <a:off x="0" y="-6644"/>
              <a:ext cx="7543800" cy="1843088"/>
            </a:xfrm>
            <a:custGeom>
              <a:avLst/>
              <a:gdLst>
                <a:gd name="T0" fmla="*/ 0 w 2448"/>
                <a:gd name="T1" fmla="*/ 0 h 650"/>
                <a:gd name="T2" fmla="*/ 0 w 2448"/>
                <a:gd name="T3" fmla="*/ 650 h 650"/>
                <a:gd name="T4" fmla="*/ 2448 w 2448"/>
                <a:gd name="T5" fmla="*/ 466 h 650"/>
                <a:gd name="T6" fmla="*/ 2448 w 2448"/>
                <a:gd name="T7" fmla="*/ 0 h 650"/>
                <a:gd name="T8" fmla="*/ 0 w 2448"/>
                <a:gd name="T9" fmla="*/ 0 h 650"/>
              </a:gdLst>
              <a:ahLst/>
              <a:cxnLst>
                <a:cxn ang="0">
                  <a:pos x="T0" y="T1"/>
                </a:cxn>
                <a:cxn ang="0">
                  <a:pos x="T2" y="T3"/>
                </a:cxn>
                <a:cxn ang="0">
                  <a:pos x="T4" y="T5"/>
                </a:cxn>
                <a:cxn ang="0">
                  <a:pos x="T6" y="T7"/>
                </a:cxn>
                <a:cxn ang="0">
                  <a:pos x="T8" y="T9"/>
                </a:cxn>
              </a:cxnLst>
              <a:rect l="0" t="0" r="r" b="b"/>
              <a:pathLst>
                <a:path w="2448" h="650">
                  <a:moveTo>
                    <a:pt x="0" y="0"/>
                  </a:moveTo>
                  <a:cubicBezTo>
                    <a:pt x="0" y="650"/>
                    <a:pt x="0" y="650"/>
                    <a:pt x="0" y="650"/>
                  </a:cubicBezTo>
                  <a:cubicBezTo>
                    <a:pt x="914" y="423"/>
                    <a:pt x="1786" y="414"/>
                    <a:pt x="2448" y="466"/>
                  </a:cubicBezTo>
                  <a:cubicBezTo>
                    <a:pt x="2448" y="0"/>
                    <a:pt x="2448" y="0"/>
                    <a:pt x="2448" y="0"/>
                  </a:cubicBezTo>
                  <a:lnTo>
                    <a:pt x="0" y="0"/>
                  </a:lnTo>
                  <a:close/>
                </a:path>
              </a:pathLst>
            </a:custGeom>
            <a:gradFill rotWithShape="1">
              <a:gsLst>
                <a:gs pos="0">
                  <a:srgbClr val="8EA138"/>
                </a:gs>
                <a:gs pos="100000">
                  <a:srgbClr val="C6C831"/>
                </a:gs>
              </a:gsLst>
              <a:lin ang="5400000" scaled="1"/>
            </a:gradFill>
            <a:ln>
              <a:noFill/>
            </a:ln>
            <a:effectLst/>
            <a:extLst>
              <a:ext uri="{91240B29-F687-4F45-9708-019B960494DF}">
                <a14:hiddenLine xmlns="" xmlns:a14="http://schemas.microsoft.com/office/drawing/2010/main" w="9525">
                  <a:solidFill>
                    <a:srgbClr val="212120"/>
                  </a:solidFill>
                  <a:round/>
                  <a:headEnd/>
                  <a:tailEnd/>
                </a14:hiddenLine>
              </a:ext>
              <a:ext uri="{AF507438-7753-43E0-B8FC-AC1667EBCBE1}">
                <a14:hiddenEffects xmln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s-MX"/>
            </a:p>
          </p:txBody>
        </p:sp>
        <p:sp>
          <p:nvSpPr>
            <p:cNvPr id="9" name="Freeform 8"/>
            <p:cNvSpPr>
              <a:spLocks/>
            </p:cNvSpPr>
            <p:nvPr/>
          </p:nvSpPr>
          <p:spPr bwMode="auto">
            <a:xfrm>
              <a:off x="3175" y="939506"/>
              <a:ext cx="7540625" cy="736600"/>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6335">
              <a:solidFill>
                <a:srgbClr val="EFB32F"/>
              </a:solidFill>
              <a:miter lim="800000"/>
              <a:headEnd/>
              <a:tailEnd/>
            </a:ln>
            <a:effectLst/>
            <a:extLst>
              <a:ext uri="{909E8E84-426E-40DD-AFC4-6F175D3DCCD1}">
                <a14:hiddenFill xmlns="" xmlns:a14="http://schemas.microsoft.com/office/drawing/2010/main">
                  <a:solidFill>
                    <a:srgbClr val="FFFFFE"/>
                  </a:solidFill>
                </a14:hiddenFill>
              </a:ext>
              <a:ext uri="{AF507438-7753-43E0-B8FC-AC1667EBCBE1}">
                <a14:hiddenEffects xmln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s-MX"/>
            </a:p>
          </p:txBody>
        </p:sp>
        <p:sp>
          <p:nvSpPr>
            <p:cNvPr id="10" name="Freeform 9"/>
            <p:cNvSpPr>
              <a:spLocks/>
            </p:cNvSpPr>
            <p:nvPr/>
          </p:nvSpPr>
          <p:spPr bwMode="auto">
            <a:xfrm>
              <a:off x="3175" y="1053806"/>
              <a:ext cx="7540625" cy="733425"/>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5">
              <a:solidFill>
                <a:srgbClr val="FFFFFE"/>
              </a:solidFill>
              <a:miter lim="800000"/>
              <a:headEnd/>
              <a:tailEnd/>
            </a:ln>
            <a:effectLst/>
            <a:extLst>
              <a:ext uri="{909E8E84-426E-40DD-AFC4-6F175D3DCCD1}">
                <a14:hiddenFill xmlns="" xmlns:a14="http://schemas.microsoft.com/office/drawing/2010/main">
                  <a:solidFill>
                    <a:srgbClr val="FFFFFE"/>
                  </a:solidFill>
                </a14:hiddenFill>
              </a:ext>
              <a:ext uri="{AF507438-7753-43E0-B8FC-AC1667EBCBE1}">
                <a14:hiddenEffects xmln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s-MX"/>
            </a:p>
          </p:txBody>
        </p:sp>
        <p:sp>
          <p:nvSpPr>
            <p:cNvPr id="11" name="Freeform 10"/>
            <p:cNvSpPr>
              <a:spLocks/>
            </p:cNvSpPr>
            <p:nvPr/>
          </p:nvSpPr>
          <p:spPr bwMode="auto">
            <a:xfrm>
              <a:off x="3175" y="1174456"/>
              <a:ext cx="7540625" cy="736600"/>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6335">
              <a:solidFill>
                <a:srgbClr val="EFB32F"/>
              </a:solidFill>
              <a:miter lim="800000"/>
              <a:headEnd/>
              <a:tailEnd/>
            </a:ln>
            <a:effectLst/>
            <a:extLst>
              <a:ext uri="{909E8E84-426E-40DD-AFC4-6F175D3DCCD1}">
                <a14:hiddenFill xmlns="" xmlns:a14="http://schemas.microsoft.com/office/drawing/2010/main">
                  <a:solidFill>
                    <a:srgbClr val="FFFFFE"/>
                  </a:solidFill>
                </a14:hiddenFill>
              </a:ext>
              <a:ext uri="{AF507438-7753-43E0-B8FC-AC1667EBCBE1}">
                <a14:hiddenEffects xmln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s-MX"/>
            </a:p>
          </p:txBody>
        </p:sp>
      </p:grpSp>
      <p:sp>
        <p:nvSpPr>
          <p:cNvPr id="12" name="11 CuadroTexto"/>
          <p:cNvSpPr txBox="1"/>
          <p:nvPr userDrawn="1"/>
        </p:nvSpPr>
        <p:spPr>
          <a:xfrm>
            <a:off x="3186754" y="96192"/>
            <a:ext cx="3999813" cy="830997"/>
          </a:xfrm>
          <a:prstGeom prst="rect">
            <a:avLst/>
          </a:prstGeom>
          <a:noFill/>
        </p:spPr>
        <p:txBody>
          <a:bodyPr wrap="none" rtlCol="0">
            <a:spAutoFit/>
          </a:bodyPr>
          <a:lstStyle/>
          <a:p>
            <a:pPr algn="ctr"/>
            <a:r>
              <a:rPr lang="en-US" sz="2400" dirty="0">
                <a:latin typeface="Times New Roman" pitchFamily="18" charset="0"/>
                <a:cs typeface="Times New Roman" pitchFamily="18" charset="0"/>
              </a:rPr>
              <a:t>International Confederation of </a:t>
            </a:r>
          </a:p>
          <a:p>
            <a:pPr algn="ctr"/>
            <a:r>
              <a:rPr lang="en-US" sz="2400" dirty="0">
                <a:latin typeface="Times New Roman" pitchFamily="18" charset="0"/>
                <a:cs typeface="Times New Roman" pitchFamily="18" charset="0"/>
              </a:rPr>
              <a:t>Christian Family Movements </a:t>
            </a:r>
          </a:p>
        </p:txBody>
      </p:sp>
      <p:pic>
        <p:nvPicPr>
          <p:cNvPr id="13" name="Picture 3" descr="C:\Users\Vero Coronado\Documents\VERO\Mundial\Logotipo\Logotipo Mapa.png"/>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395712" y="80066"/>
            <a:ext cx="935928" cy="96638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4" name="12 Grupo"/>
          <p:cNvGrpSpPr/>
          <p:nvPr userDrawn="1"/>
        </p:nvGrpSpPr>
        <p:grpSpPr>
          <a:xfrm>
            <a:off x="13323" y="6231628"/>
            <a:ext cx="9143999" cy="818186"/>
            <a:chOff x="0" y="4779236"/>
            <a:chExt cx="12206255" cy="3186268"/>
          </a:xfrm>
        </p:grpSpPr>
        <p:sp>
          <p:nvSpPr>
            <p:cNvPr id="15" name="Freeform 9"/>
            <p:cNvSpPr>
              <a:spLocks/>
            </p:cNvSpPr>
            <p:nvPr/>
          </p:nvSpPr>
          <p:spPr bwMode="auto">
            <a:xfrm flipH="1" flipV="1">
              <a:off x="0" y="4779236"/>
              <a:ext cx="12187238" cy="3184377"/>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1" y="4869160"/>
              <a:ext cx="12187237" cy="200053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ln>
              <a:headEnd/>
              <a:tailEnd/>
            </a:ln>
          </p:spPr>
          <p:style>
            <a:lnRef idx="0">
              <a:schemeClr val="accent1"/>
            </a:lnRef>
            <a:fillRef idx="1002">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flipV="1">
              <a:off x="0" y="5157192"/>
              <a:ext cx="12187238" cy="269168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8" name="Freeform 8"/>
            <p:cNvSpPr>
              <a:spLocks/>
            </p:cNvSpPr>
            <p:nvPr/>
          </p:nvSpPr>
          <p:spPr bwMode="auto">
            <a:xfrm flipH="1" flipV="1">
              <a:off x="696414" y="5646167"/>
              <a:ext cx="11490824" cy="2319337"/>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grpSp>
          <p:nvGrpSpPr>
            <p:cNvPr id="19" name="Group 9"/>
            <p:cNvGrpSpPr/>
            <p:nvPr/>
          </p:nvGrpSpPr>
          <p:grpSpPr>
            <a:xfrm>
              <a:off x="0" y="5157192"/>
              <a:ext cx="12206255" cy="1368152"/>
              <a:chOff x="-19045" y="216550"/>
              <a:chExt cx="9180548" cy="649224"/>
            </a:xfrm>
          </p:grpSpPr>
          <p:sp>
            <p:nvSpPr>
              <p:cNvPr id="20" name="Shap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s-ES"/>
              </a:p>
            </p:txBody>
          </p:sp>
          <p:sp>
            <p:nvSpPr>
              <p:cNvPr id="21" name="Shap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s-ES"/>
              </a:p>
            </p:txBody>
          </p:sp>
        </p:grpSp>
      </p:grpSp>
      <p:sp>
        <p:nvSpPr>
          <p:cNvPr id="22" name="21 Rectángulo"/>
          <p:cNvSpPr/>
          <p:nvPr userDrawn="1"/>
        </p:nvSpPr>
        <p:spPr>
          <a:xfrm>
            <a:off x="862667" y="6107088"/>
            <a:ext cx="7445311" cy="276999"/>
          </a:xfrm>
          <a:prstGeom prst="rect">
            <a:avLst/>
          </a:prstGeom>
        </p:spPr>
        <p:txBody>
          <a:bodyPr wrap="square">
            <a:spAutoFit/>
          </a:bodyPr>
          <a:lstStyle/>
          <a:p>
            <a:pPr algn="ctr"/>
            <a:r>
              <a:rPr lang="en-US" sz="1200" i="1" dirty="0">
                <a:latin typeface="Times New Roman" pitchFamily="18" charset="0"/>
                <a:cs typeface="Times New Roman" pitchFamily="18" charset="0"/>
              </a:rPr>
              <a:t>“Let the Holy Spirit guide the mission of proclaiming the Gospel of marriage, family and life in the world”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docid=LvJ4kZpa1FMZaM&amp;tbnid=AqhwtIxcEdfulM:&amp;ved=0CAUQjRw&amp;url=http://distritob5.blogspot.com/2010/02/revision-y-actualizacion-de-los.html&amp;ei=GRdxU_XqD43foASV2oLgDA&amp;bvm=bv.66330100,d.cGU&amp;psig=AFQjCNE8LwPUuAgHll8iU7zcsaxuEwDd_Q&amp;ust=1400006762824224" TargetMode="External"/><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BE7566-A98B-44AD-8B00-3DCD9925E3E9}" type="slidenum">
              <a:rPr lang="es-MX" smtClean="0"/>
              <a:pPr/>
              <a:t>1</a:t>
            </a:fld>
            <a:endParaRPr lang="es-MX" dirty="0"/>
          </a:p>
        </p:txBody>
      </p:sp>
      <p:sp>
        <p:nvSpPr>
          <p:cNvPr id="3" name="2 CuadroTexto"/>
          <p:cNvSpPr txBox="1"/>
          <p:nvPr/>
        </p:nvSpPr>
        <p:spPr>
          <a:xfrm>
            <a:off x="1071522" y="2521059"/>
            <a:ext cx="7000956" cy="1815882"/>
          </a:xfrm>
          <a:prstGeom prst="rect">
            <a:avLst/>
          </a:prstGeom>
          <a:noFill/>
        </p:spPr>
        <p:txBody>
          <a:bodyPr wrap="square" rtlCol="0">
            <a:spAutoFit/>
          </a:bodyPr>
          <a:lstStyle/>
          <a:p>
            <a:pPr algn="ctr"/>
            <a:r>
              <a:rPr lang="en-US" sz="2800" dirty="0" smtClean="0"/>
              <a:t>GUIDE FOR THE IMPLEMENTATION OF THE </a:t>
            </a:r>
          </a:p>
          <a:p>
            <a:pPr algn="ctr"/>
            <a:r>
              <a:rPr lang="en-US" sz="2800" dirty="0" smtClean="0"/>
              <a:t>“BASIC FORMATION CYCLE”</a:t>
            </a:r>
          </a:p>
          <a:p>
            <a:pPr algn="ctr"/>
            <a:r>
              <a:rPr lang="en-US" sz="2800" dirty="0" smtClean="0"/>
              <a:t>EVANGELICAL SOLIDARITY</a:t>
            </a:r>
          </a:p>
          <a:p>
            <a:pPr algn="ctr"/>
            <a:r>
              <a:rPr lang="en-US" sz="2800" dirty="0" smtClean="0"/>
              <a:t>2013-2016</a:t>
            </a:r>
            <a:endParaRPr lang="es-MX" dirty="0"/>
          </a:p>
        </p:txBody>
      </p:sp>
    </p:spTree>
    <p:extLst>
      <p:ext uri="{BB962C8B-B14F-4D97-AF65-F5344CB8AC3E}">
        <p14:creationId xmlns="" xmlns:p14="http://schemas.microsoft.com/office/powerpoint/2010/main" val="2612288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MFC\Mundial\P923066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57356" y="4509120"/>
            <a:ext cx="2387458" cy="152440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 name="Picture 2" descr="E:\MFC\Mundial\P923067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30830" y="4509120"/>
            <a:ext cx="2357170" cy="149536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2 CuadroTexto"/>
          <p:cNvSpPr txBox="1"/>
          <p:nvPr/>
        </p:nvSpPr>
        <p:spPr>
          <a:xfrm>
            <a:off x="323528" y="1390124"/>
            <a:ext cx="8496944" cy="3046988"/>
          </a:xfrm>
          <a:prstGeom prst="rect">
            <a:avLst/>
          </a:prstGeom>
          <a:noFill/>
        </p:spPr>
        <p:txBody>
          <a:bodyPr wrap="square" rtlCol="0">
            <a:spAutoFit/>
          </a:bodyPr>
          <a:lstStyle/>
          <a:p>
            <a:pPr lvl="0" algn="just"/>
            <a:r>
              <a:rPr lang="en-US" sz="2400" b="1" dirty="0" smtClean="0">
                <a:solidFill>
                  <a:schemeClr val="tx2">
                    <a:lumMod val="50000"/>
                  </a:schemeClr>
                </a:solidFill>
              </a:rPr>
              <a:t>The BFC books </a:t>
            </a:r>
            <a:r>
              <a:rPr lang="en-US" sz="2400" dirty="0" smtClean="0">
                <a:solidFill>
                  <a:schemeClr val="tx2">
                    <a:lumMod val="50000"/>
                  </a:schemeClr>
                </a:solidFill>
              </a:rPr>
              <a:t>constitute the most important tool for the training process. Each book consist of 17 themes, and they together form a system, and collect the fundaments of what our faith says about the family treasure. The themes are presented in an orderly, gradual and logic way. They are structured to be reviewed with the logic of the </a:t>
            </a:r>
            <a:r>
              <a:rPr lang="en-US" sz="2400" i="1" dirty="0" smtClean="0">
                <a:solidFill>
                  <a:schemeClr val="tx2">
                    <a:lumMod val="50000"/>
                  </a:schemeClr>
                </a:solidFill>
              </a:rPr>
              <a:t>See - Judge - Act</a:t>
            </a:r>
            <a:r>
              <a:rPr lang="en-US" sz="2400" dirty="0" smtClean="0">
                <a:solidFill>
                  <a:schemeClr val="tx2">
                    <a:lumMod val="50000"/>
                  </a:schemeClr>
                </a:solidFill>
              </a:rPr>
              <a:t>. The books are strongly inspired by the Bible and the Magisterium of the Church. The books and themes should be studied one by one, respecting the order.</a:t>
            </a:r>
            <a:endParaRPr lang="es-MX" dirty="0">
              <a:solidFill>
                <a:schemeClr val="tx2">
                  <a:lumMod val="50000"/>
                </a:schemeClr>
              </a:solidFill>
            </a:endParaRPr>
          </a:p>
        </p:txBody>
      </p:sp>
      <p:sp>
        <p:nvSpPr>
          <p:cNvPr id="7" name="6 Marcador de número de diapositiva"/>
          <p:cNvSpPr>
            <a:spLocks noGrp="1"/>
          </p:cNvSpPr>
          <p:nvPr>
            <p:ph type="sldNum" sz="quarter" idx="12"/>
          </p:nvPr>
        </p:nvSpPr>
        <p:spPr/>
        <p:txBody>
          <a:bodyPr/>
          <a:lstStyle/>
          <a:p>
            <a:fld id="{90BE7566-A98B-44AD-8B00-3DCD9925E3E9}" type="slidenum">
              <a:rPr lang="es-MX" smtClean="0"/>
              <a:pPr/>
              <a:t>10</a:t>
            </a:fld>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https://encrypted-tbn3.gstatic.com/images?q=tbn:ANd9GcT-ZW4I3ENc1RHtqMVbU5TzTbuVEbUim8VaraJfCdTSygMvwEV_"/>
          <p:cNvPicPr>
            <a:picLocks noChangeAspect="1" noChangeArrowheads="1"/>
          </p:cNvPicPr>
          <p:nvPr/>
        </p:nvPicPr>
        <p:blipFill>
          <a:blip r:embed="rId2" cstate="print"/>
          <a:srcRect/>
          <a:stretch>
            <a:fillRect/>
          </a:stretch>
        </p:blipFill>
        <p:spPr bwMode="auto">
          <a:xfrm>
            <a:off x="4024284" y="4437112"/>
            <a:ext cx="2381250" cy="1584615"/>
          </a:xfrm>
          <a:prstGeom prst="rect">
            <a:avLst/>
          </a:prstGeom>
          <a:noFill/>
        </p:spPr>
      </p:pic>
      <p:sp>
        <p:nvSpPr>
          <p:cNvPr id="2" name="1 CuadroTexto"/>
          <p:cNvSpPr txBox="1"/>
          <p:nvPr/>
        </p:nvSpPr>
        <p:spPr>
          <a:xfrm>
            <a:off x="1714480" y="2083536"/>
            <a:ext cx="3357586" cy="1631216"/>
          </a:xfrm>
          <a:prstGeom prst="rect">
            <a:avLst/>
          </a:prstGeom>
          <a:noFill/>
        </p:spPr>
        <p:txBody>
          <a:bodyPr wrap="square" rtlCol="0">
            <a:spAutoFit/>
          </a:bodyPr>
          <a:lstStyle/>
          <a:p>
            <a:pPr marL="0" lvl="1" algn="just"/>
            <a:r>
              <a:rPr lang="en-US" sz="2000" b="1" i="1" dirty="0" smtClean="0">
                <a:solidFill>
                  <a:schemeClr val="tx2">
                    <a:lumMod val="50000"/>
                  </a:schemeClr>
                </a:solidFill>
              </a:rPr>
              <a:t>1</a:t>
            </a:r>
            <a:r>
              <a:rPr lang="en-US" sz="2000" b="1" i="1" baseline="30000" dirty="0" smtClean="0">
                <a:solidFill>
                  <a:schemeClr val="tx2">
                    <a:lumMod val="50000"/>
                  </a:schemeClr>
                </a:solidFill>
              </a:rPr>
              <a:t>st</a:t>
            </a:r>
            <a:r>
              <a:rPr lang="en-US" sz="2000" b="1" i="1" dirty="0" smtClean="0">
                <a:solidFill>
                  <a:schemeClr val="tx2">
                    <a:lumMod val="50000"/>
                  </a:schemeClr>
                </a:solidFill>
              </a:rPr>
              <a:t> Personal reading. </a:t>
            </a:r>
            <a:r>
              <a:rPr lang="en-US" sz="2000" dirty="0" smtClean="0">
                <a:solidFill>
                  <a:schemeClr val="tx2">
                    <a:lumMod val="50000"/>
                  </a:schemeClr>
                </a:solidFill>
              </a:rPr>
              <a:t>Each of the spouses reads the corresponding theme and at the end answers the questions of the "personal reflection".</a:t>
            </a:r>
            <a:endParaRPr lang="es-MX" sz="2000" dirty="0">
              <a:solidFill>
                <a:schemeClr val="tx2">
                  <a:lumMod val="50000"/>
                </a:schemeClr>
              </a:solidFill>
            </a:endParaRPr>
          </a:p>
        </p:txBody>
      </p:sp>
      <p:pic>
        <p:nvPicPr>
          <p:cNvPr id="11266" name="Picture 2" descr="https://encrypted-tbn0.gstatic.com/images?q=tbn:ANd9GcTxuXNFRw3hWxdIpDapon6pkufzsfoxT7M3ZveDOaokhrSuvLqXKQ"/>
          <p:cNvPicPr>
            <a:picLocks noChangeAspect="1" noChangeArrowheads="1"/>
          </p:cNvPicPr>
          <p:nvPr/>
        </p:nvPicPr>
        <p:blipFill>
          <a:blip r:embed="rId3" cstate="print"/>
          <a:srcRect/>
          <a:stretch>
            <a:fillRect/>
          </a:stretch>
        </p:blipFill>
        <p:spPr bwMode="auto">
          <a:xfrm>
            <a:off x="5862699" y="1052736"/>
            <a:ext cx="2071702" cy="2500330"/>
          </a:xfrm>
          <a:prstGeom prst="rect">
            <a:avLst/>
          </a:prstGeom>
          <a:noFill/>
        </p:spPr>
      </p:pic>
      <p:sp>
        <p:nvSpPr>
          <p:cNvPr id="4" name="3 Rectángulo"/>
          <p:cNvSpPr/>
          <p:nvPr/>
        </p:nvSpPr>
        <p:spPr>
          <a:xfrm>
            <a:off x="1142976" y="3714752"/>
            <a:ext cx="6858048" cy="1015663"/>
          </a:xfrm>
          <a:prstGeom prst="rect">
            <a:avLst/>
          </a:prstGeom>
        </p:spPr>
        <p:txBody>
          <a:bodyPr wrap="square">
            <a:spAutoFit/>
          </a:bodyPr>
          <a:lstStyle/>
          <a:p>
            <a:pPr marL="0" lvl="1"/>
            <a:r>
              <a:rPr lang="en-US" sz="2000" b="1" i="1" dirty="0" smtClean="0">
                <a:solidFill>
                  <a:schemeClr val="tx2">
                    <a:lumMod val="50000"/>
                  </a:schemeClr>
                </a:solidFill>
              </a:rPr>
              <a:t>2</a:t>
            </a:r>
            <a:r>
              <a:rPr lang="en-US" sz="2000" b="1" i="1" baseline="30000" dirty="0" smtClean="0">
                <a:solidFill>
                  <a:schemeClr val="tx2">
                    <a:lumMod val="50000"/>
                  </a:schemeClr>
                </a:solidFill>
              </a:rPr>
              <a:t>nd</a:t>
            </a:r>
            <a:r>
              <a:rPr lang="en-US" sz="2000" b="1" i="1" dirty="0" smtClean="0">
                <a:solidFill>
                  <a:schemeClr val="tx2">
                    <a:lumMod val="50000"/>
                  </a:schemeClr>
                </a:solidFill>
              </a:rPr>
              <a:t> Conjugal dialogue. </a:t>
            </a:r>
            <a:r>
              <a:rPr lang="en-US" sz="2000" dirty="0" smtClean="0">
                <a:solidFill>
                  <a:schemeClr val="tx2">
                    <a:lumMod val="50000"/>
                  </a:schemeClr>
                </a:solidFill>
              </a:rPr>
              <a:t>Once the two have read the themes, they should look for an appropriate time to share and respond "conjugal reflection"</a:t>
            </a:r>
            <a:endParaRPr lang="es-MX" sz="2000" dirty="0" smtClean="0">
              <a:solidFill>
                <a:schemeClr val="tx2">
                  <a:lumMod val="50000"/>
                </a:schemeClr>
              </a:solidFill>
            </a:endParaRPr>
          </a:p>
        </p:txBody>
      </p:sp>
      <p:sp>
        <p:nvSpPr>
          <p:cNvPr id="11268" name="AutoShape 4" descr="data:image/jpeg;base64,/9j/4AAQSkZJRgABAQAAAQABAAD/2wCEAAkGBhQSEBQUEhQVFBQTFRQXFxYVFBUUFxUVFBYVFBQWFRcXHSYeFxokGRQUHy8gJCcpLCwsFR4xNTAqNSYrLCkBCQoKDgwOGg8PGiwlHyQsLCwpLCwpKSwpLCwsLCwpLCwsLCwsKSwpLCksLCwsKSwsLCwsLCwsLCwsLCwpKSkpLP/AABEIALcBEwMBIgACEQEDEQH/xAAcAAABBQEBAQAAAAAAAAAAAAADAAECBAUGBwj/xABHEAABAwIDBAcFBQQIBQUAAAABAAIRAyEEEjEFQVHwBiJhcYGRsQcTMqHBFEJSctEjM5LhFWKCoqOy4vEkQ0Rj0hYXU5PC/8QAGgEAAwEBAQEAAAAAAAAAAAAAAAIDAQQFBv/EACsRAAICAQMEAQMDBQAAAAAAAAABAhEDBBIhEzFBUWEicYEUQpEyM7HR8f/aAAwDAQACEQMRAD8A9tHf81Ic3TefyT87loCTpc7kkAJJJJYAkkkkAJJJJACQsSyW+KKoVdEM1FI4ftTsqAaXTYh25CAU3x2Kdyx9pHBAxWK0CmMOVXxdA2WNujUlY1OrJhWhhe1UaHxLQw7tyyPJsuOwN+HICrileQr9f4SqgWtGRZY+zlMaMalWFVqukrWkjE2wjawFlL7QFXa2dFP3BRbCkBr4kF3clR62iBWpkEomGNkl88j1xwWfsp4hCrUdxVyk6Qg4o3CdpUIm7K+HpGYVj7OVHDaqxUdAQkqBt2AyAalTOICAU7aRKy/RteyVTEgAlZj64V6vhzlKzHsjVLJsaKQcUZvZJEASQBuRzCeOYS50KS6DnFHMJ45hMkgB0kySwB0udEySAHSTJIAdQq6KXO9Bxfw+IQ+xqKtfVNR+JMQmlRvkr4LiFiKci25CDoUziDwTbkxaM2p8RRMPUM6qwbo2Gp6mEijyUb4AFxOqnSpyVcyjgoVHQnonZNU3alEUSFjdmrgJht6MqoU21YWpmNA8XT1PFUA6FpPrSELIOCWSseLohQrGNU5Mq5SpAAWUsg4JlEXcBw9PeVOv8Kao9DKL8GfIJXGaBVksyVOhnyWXtkELHxrCIlaX2iECs7NqiVNBG0ZWY8Ulf92OCSSiu42p5kp55lNPMp55ldRyC51S51SnmUp5lAC51S51SnmUp5lACnmUp5lKeZSnmUAKeZSnmUp5lKeZQAp5lCxPw+IRJ5leZe0LpzUznD4Zxa1hh72/E5w1a0jQDeePzSclFcjwi5Pg9GLJ3IRw3avnKvtWsHZveVJ3HO6Z75W/0c9qmKoPArONalYEPu4Di12s98qe9Mo4NHtUKbaE71Sw21GVGNfTOZrwHA9hVuniraITRjTCDDIzRCCMT2KTK4PYnVCOwqFW1RoQ6rVr7AiFIXRH0pQ22TvxGUEnQCT4JU0BF1CN6jlXnXSj2tGiX0WUwKokA5jDeBILb2vYrz7H+0PHEXxDzO4Q0en0WP4HSfk9/wDtVO/7RogTcgdXiOISwO0KNUn3dRlTLrlcHQfBfL/9NVXmXOtMzfX+qjUdu1GEua4gkEEiQSO3igKPqnME6+c9m+1PFNLWueXUw4SN+WxIBPGDfWLSBK9r6JdLKGKoU3NfTbUcL0w5oIdJERruTpiNGyUWmLKDm3TtfCVcM1jPw47kJ1OEY1VXrVwNVkqNVkm05T/Ze1Do4rsRPtg4IVGuxxhgkofbBwSW2jOTRnmyU82UY5gJ+dAqkh+dyU82Tc6BLnQIAfnclPNk3O5LncgB55slPNk0cwEudAgB55slzuTRzZKObIAyulG2Ps2FfUHxWazT43WHlr4LxPaz2siSc7tBqb3JPPBehe07GdbD0t3XqHTd1W//AKWBsPodTr0jiKjnF73Oy3gMa3qiO20yuPPyzu06pfc4htAOzQfhG/cFVdh2SJ3gx4L0rZPRBzHH3j/eNE/EATB3LkOleABqua2maWSchDZa4X3g23qV0XcD0L2cV82FLNfdvgdzhPrK7VuF4leXex3Eu9zWJ3OZ6OJXpzcWCr42q5OPJd8Bvs44ofuimx2L93RfUicjHOjScoJj5Lz1vtin/pv8X/SqScV3JpNnplN1rqRcF57R9qJcAfs8T/3P9KIPaYf/AIP8T/SjqRDYzu8oXmPtR9oVTC1fs2HOR2UF78snrXAYdBbfEz3LT/8Ac3/sf4n8l417ScScVj3V8pArCmAJnLka2nE+E+KN0XwaotFRr31HTBcSZJ+KSd5O8qeLwbiNL6cLb5Xs2zMHgmU20KZpl1MZbRqBB62hK4D2hYAUsQHNBylukQPDju80ilzReWOo2cNWpHw47z29iG4dvcArVZ8gkcdd3cqjmn+fYq0QJU6MybixvO89UeUhbfRTbZweJp1RfKRItdu/Xfw7Vi0qhE35E/qpubJB3nkfRYwPqzYu024igyq0yHDWI7FcyheN9DPaOcJg2UnUTUILutnyz4Qtar7aw3/pj/8AaP8AxS74+TNrPTSwKlVw51K5DY3tQOIqNYMPlzECfeTE+C7THvhniEXFrg1JpjUsNI4KX2QcULDYywlWhUHFaqYO0U30CCkp1awkpJeBuTS50S50Ued6XO9dJzkudEudFHnen53oAfnRLnRNzoU3OhQBKOYTc6JudClzoUAS50Tc6JudFCtWDWkuIAAJJNtEAeT+0/H/APFv/wC3RDfEy4/5ltbAdGz6GUzLAbcSSSvPOm20ve4is78bj5Cw9FvdA9rmlR93VvTiWn8M3I7pkrz5yt2eliVcHSVtoFvwktmx942wPbw8ws/pNtenRwdVzwCcpa0fie4Q0Dxv3BNtjbWFptNSrVaBwJmezKLleY7f6SHH125QW0aU5AdTxe4bjaAN3ikitz+DoyTUV8npnsdwBGBqOic1XX8rGz8yu0NI8Fk+zWl7vZlIRGcvf4OcY+QC6Qq9I85vkltCjnw1Rmmam5s8JBC8yPs/aLCrPe3h3FepYo/snflK5l5v4FLmdUPgSd2c0/o5k6oGaANAVTdgXSQKbrbiDK7jCO/aeLVDH2qnvSb/AKbK9NbqOPdsGqWT7ux4XPkFUf0Zl9IvpOcG1GnKNSARmHkvQtiOu3+0PVU9pbUpUXkOcc7iYAY95/ugwLi5Wq2twbPq2lPCYCo14oMp0xhmic0kk3+FrQIB35ifBZ/TrZDauGcRMsGupgLpsPjc1Npy5ZF+Kp4rrAjcRdMU+GeC4TY9Sram0vykRA4m/PdxXVbF6J06tJz6pqMYwGo8uENNNt3ZTuIE+VtV32wtltosqtic7nEgC+V33R4Ss7pnRr1MJVDGe7pBt2NHXe0fjy2Dd+UcL8Ezm2JDGoqzxNouY8J1jdKt0r6a7u9UYudys4OpLgBdxIAV2cSO22fgSaTYpudM3DSRre4Wk/oXUe3MGt0n4l6TsjAijs2lTH3Q0E8XZpcfOVmtdZ3e5cWSTizrhBSXJjdFdgOo1qZcBqIgyvTMayWx2hcngT+0p94XX13wFXE7i7JZVtkqMh1A8CjU6Lo0KPMqywWTRiK5FH3LuCS0Ek+0XcWJ5kpTzdRnmUp5ldJAlPN0ud6jKUoAlPN0p5uozzKU8ygCU83QcRi2sF9eCIXLmsVtHMSpZcmxFsWPextrdJXgBrIaXHXWANTey5Ha+0H15c5zsgBgk6tbcuPDMYHcp7Yxeao4CYAAManeWjtJgIO0dmYmpRNNjIzhslxDANTvuRfcCudyk4llGKkec4uqaj54kf3v913Gx6MUGgj7qjsv2b5b1q02b1abTqP674/yrssJs2mwANaDG93WPzt8lJ422WjkUUeJ9L8KTU0sTbtVfZOCvHEhvnqV7T0s6LtxmGc0NArME0nQAZGrJ/C4W7DB3Lguh/R01qgLhDKRuDvfwPdHyTSTiqFTU5We0bJ2e2nQpUx9xjW+IAlHrvDBbUrFwVU0wG/d9EfGPMi/D1VFNVwSljafJq4s/snflK5l5v4OXSYg/sXflPouZfr4O9FPP4KafyHw56/8Kfan7094+iHQd1vBqLtn955eg/RS/Y/uW/evsS2OYcPzu+qq7WoA1TYTMjdcCRJR9mO6/wDb9YS2oP23iPmEyf0fkV/3PwAoUSGkucCXRpYADhNz3/IILq8a8hUtr7TyEU22g8b30+RQcNiw43N1amG5M16V9FdayWntVHC30WpTbAhL3C6PLOlXsvNSo6ph3QTH7Nx3zeHE6di4/wDoKtgsRTNakQPeMh0S10OBjN4L6AdSuo4jAU6oy1GB7TFnCRYyPmFbHCc+F2OfLKEeX3DT/wAI3vH+ZYFK4dF7u07yugdWAsPIaTwgIVDB5esQ3WbiAJ/CwWHfc9qpLROTVslHWKKaSM3AtIq05BHWGojcuwqtkLHNY8NN8eiuvxOZgO+brOh0Y+zOt1X6DPholVHVyd6Bi3mBfegUT1goOXNFlHiy77w8SkitxHYElv5F/BpSlKaUpXYcw8pSmlMXjj81gEpSlBfi2DVwQ27Qafhl35RKXfH2bTH2lVy0nnsjzsuWMfhnvP0Eeq2tqYvOwsDXySNQdAsieIIjiIXNkkpSOvEmoEKdOJygNnXKA2e8i58VMMUQ9TBWLkGqJAIjUMKcp0I2WKblTr0GUnFzWgZyS6N7iZk9pujsciVaQe0tO9NKO6NGRltlZmVNpg6LZLQadJ0atb9Fyxwj8xaG3Gu4DxNl0+zq59yxjmglrQLOnTwXLiu3Z15lwqNDFfuXflK5p9N0zB0duPBdIcXbSPFAp7Th0PFjoR6FVyRUu7IY3KCbow8Ox0/CfhbuKt7Yw7i8QCeqNAeBWs7arR913gJ9ECr0ipN1zfwpNsEmtw3Vk2mkZmEouDyYPxNOh7FPbFE+9sCfh0B7VcPSqj/W/hR8Ptxj/ha+OJbAPdOq2MIyW2LsWWSSe5oxK2yGVHtNSkHQRctOlpE8FDbPR7D075BTYBJcHOaAJuSZhbL9pF7ob1WjU7zGvcFynSDG1sQ73VMgUnnKQ6SHjQt4XE6/Rejh0cpcN0jiy6tR5SM3A7bdRxVShlc5gDXMcSHZmOkEiALBwI4jfvXQ7R23lYG0wfeOG4SW+BtPeqWG6INotwkOL34ZtRk/jFSHR2Na4SOwdpW7gdmZdYLiZJ3D+arDT44Tcn28L/Ys9ROcFFd/LMbZNLGCoXFzXU3D93ULpBGhDgOrbWQdN+q3qjnQA2xPDhvI9B57kd0Q6NAL9vFV6BIbJs51+0TuA7l0OW7mjnUa4C06TaYvrzYfqh1q41dbgN6G/Nut2m5QxQ8TxS0aSNYnsCs4GrDoOhVcUuKZ1SDbcpzSaoeLp2a+MpjLposp5yusteniA5oJOoWfXw4LpBXlZIno42RGN7ElH7J2pKf1D8Aq3S9o09B9VTrdL3bvX9F1D8M2ZNNk7jlbPoq21dkU8QzK6xHwuGrf1HYnljyNf1HOmvRylTpNUd96PD9VWqbcqH7xVPa2yauGdDx1T8Lx8J/Q9iomqvOk5J1IoqOg2JtYnENa4yHgtvcTqPT5rsqeIcBAiOEBeZ7LoPqVm+7gOZD5cYADSCvR2vB58V36R3FpizXktNxx3gei5/am0qoecoLgdCHNgd8n9Vrlc/tDDMaYJq2vDTAg8IEkK2a6KYKsDihVqMjqNJLYcTJbcTGUXtNu1ENXLlEg5pEjiL3G7RVaZabe6qH8znst/acEgINqbZMiS/NE795HgoJnY4qSNJpU5VfDghonWBKJmVkcDDAo1N6qConFdOmIyG1tmmoQfevptiCGxfhrpvVjB0m4eixrXFzZcJeZMm4v4R4pCu1wIJsfl2rKp0qhlsgtEzccdRvmRIUMn0yteTpxNy4fYD0q28+iGubkIEHKSZdqCBHnuWzs/EMrUmuBzB7Q4HiCFz9XDVnAU3tFRrm3cYBDjMQBuAie2Vc2Wfs49082bdp0EG/rPklT5tnXKPFIs4vD1Z6uZw4A3HgqlLCueYynNMQdfmtvDYoOuNCrQAPfx3+am8EXKzmaplHCbOYzQZnC0m4zamBuAkdqJiHbpknU8ezsCstpRpZDdhe1epjzYsaqKo4Z4MknbYF1AikY328N6Js3BBrSYvoiHMBFiO79ExrOiIHhI+qp+rhVCfpZhWNvx9ePgER7oEb1Vbii3RgHckMUeH1WPU4/YLT5PRYaIAsePj4qJqDu7x9UFzybyee9VMXjnUxOXON8WdHYDZ3dIWR1ON9+DZaaa7Ftx8fFQNTsVTA4+nVbmpODhMHWzt7XNN2u7DBR8/8AMLq+TmGe9VDVnxPyCFtDHACJAtJJsA0byls+XQ4gtBs0GxjiRu4wtS8sxvwjcoMOUWRBSPBFwtVobqEX344heQ6k2z0laVAhhe1JF98OITraQWwlu5KUKlUnTXgfpxRAf9lYkCxlFtRpY9oc0i4POq4zbPQdw62GdmH4HEBw/K7Q+K7WoxVy4jVSyYoz7jJnnnR/AOGJc2oHMLabjDmm8w3yvqFs0qz6dSwEDUteTbtDo9V0eNbmFx3EajuK5bHDIeu19XOQBAAPCDdQWFw7HVjyJRpnZ7LAqDNMgW8e1G2pgvesgOLCNHD0I3hSw2GZRYGMAAHDed5PEqFXE7l11apnJdSuJx21uj+K+64HtYYd5O/miYLDFjGh464AzG0zvuF0WKxMAibwfC0rmMTizu4n6rlybcX1FnklJUyzUrgarOrbdpj74PcZ9EsZgTVbBYSOMfU2XO4nohVnqFo/M4fSVDr2bGKfdm63bAdoVYZUB1JPjAXNUOj1ZnxVGeGY+sLSp0nNHWcf4Y+qOqvY6UEbArgaQO2J9U7HucbVPMfX+SyXVmb3Hwj9CpU8fTZuce8/oAs6vyUWRJUdJR2e74n1oHBoH1Cp43Atf8VWR+Rs+crHr9JR+E+JP1KqnpKN1NviGreqie80ji20/grQW2cHgAAi+o1tB03rY2T0gZVFnAkawQfRci/b4drSpeLWn1anZtkbm029zAPmIVHqI0qjz9yKlK+XwehtrBJzly+wdo1KrHkQcjg0jQmRM8OK0m7TvB6p4EQq02t3grGSfY1C9RNeFQOOG8wfkh1MYN6RsqkagdKcgLGG0iLC6J9pOpKyxlE0H1AsraWPAaVXxu04Gq4zpB0lynKLu4cO8jRKk5uomSccauRV2ztJ+HrfaKDsj9HD7tRo3PG8em6F2belVN2Gp4iYFRk5dTJBlvbDhHgvMstOoc1cvrO1DB+zpDvmXO8Quk2RgzWYwuADWyGNEwwAmI3ydZ3yV7GDE4Rps8fPmU5WkaeD2o57s/un1JMi7WsbGhdJm261vmuiwO1WPe2XAOn4cwJngOKz6WyaZbem0necoE+SRoihleGtYSYbaT2nsAE+YVM09sG/RHGvqOvp4Z0WCc4Z3BZuG6U6AwfktKhttjtQR8wvEjPG/J6u5gUkz3gk3GvFJG5D2EwWOZVY17HB7HCWuB5gq8zEx8XWHHeF8+7D6W18BU/Z9amT1qTvhd2j8Lu0eMr1jo304w+Lb+zdDwJdSdZ7eMfiHaPkuiGS0c52jLjqmR2/qmqUZGizadbe0x6eKt0cduOvBUsygLqZFiDG4pqOED3SRYEHxFwroxAJiNU1YQHQNQfOFoWVq2MJuNJt+qpGtJT492UNA4fVUjVjnxSNjJBMTUhz/wAs/wB3+Sr0w2kySJcYvqS47hwWRtfa8vpgOMPOQht7K7titEDcM3nIHoSuTPPgaqAYnajibkdwv8/5Ko7FHifkPRVXG6cmy4bsAhq9nzJ9UN1TmAh5lEuWAO+6rvpIpKgTaEGFN9JVatKFom6BVYmTMMyo6EI4mFYrsWbiFRcmHZ+zfEF5xI3TSM7p/aAjyhdk/Ch1nAEdt1hdDdmGhQpiOtUaar++pBaPBoaPNdG9luC+gwwccaTOOUrk2ZWM2exrTleW9h6zfncea5TF7ZDXFrXFwG9oMHwK6vaGzDVEEw3gN/es49G2N0F+JTvT434GWoyLszm/6SefhLh3i3zRq22qrKWckQDHatar0ec7QE9wU6nQ9zqQaW75uQPVSlp8S7/5HWpy+Dj6216lSY1mFZ2Z0Zz3eJnWV0uA6CuaSTlE9s+gW5R2JlHxDyKMc8GJd0TydXK+TlP/AEmwXAC08HhRSIaBaAPJb/8ARw3uUDgqU3M+P6LZa/Cv+CrTzKzq9Ngk+WvdbeuSrbVfiaheGnLpTaATDfxGN7tf4RuXbvfRbrA7/wBUE7WotsC3uF/kJXmarV9VbY8I6ceHbyzncLs+qfuEd8N9Vr4XCvGsfM+lkWpt1m4E/wBkj1hVau3TuafNo9JXm8F6NQR/W8gmWGduP4DzcfonW7jaKGJ6D4V4+A+D3D6rPw/s0ayq2rRqOaWEkAkTMECCRbXVdMxysMqp1kkhfk5g47aeFIBp+/bxLml3m0z5grWwPtEHw4mjWoH8RY4t/iAstYV0szTuVVqJI18mps/blOqAWPa6dCCL/wA10FN+ZtrrgamzqUyGhruI6p8xqrWEr1aTXNZUlrg4dYXBIiWuGh03FXhql5EcRdJ+mmGo1Pdy572WcWNzNbxaY1PcsCpth9f9y0uB4zTA781/kVLBdHAwOBAdOhLpcDxzBokdhRcPsR7B+9bPEMP6pJZ0zoisaKmG2O331M4ipL8zcrWnK0HMLDe49p8gug2zuHGfUT6hZmHwhZWpl1XMc7fua3FtVe21Uu2PwuP+X9VDJNSXBk2n2MiLlIhQL0zqqiTESokqLqn1UHPugwm4obn8+Sg6oouqLTCWb6obyo50N9RaYCxClQ6I4iv8NMtafvP6oA4wbnwC7jo1s5lOk15ANR4zFxEkA3AHC0LWqvJVUq5NofBMLabWOIJY1rcwtMACezRSNJs3c4rNxO1AywuVn1dsPPADzXQ9bk8MXoxOlaWD+ZKjU2kxv4R5LkamJJ1cT4/ogmsueWpnLux1BLsjqX9IWbjPdJVWp0i4NPkB6lYYqKGfiovIxqNd/SB/4R4n9AVXq7YqH7wHmfqFmubv7k7il3M2iy/HPP3z4AD6ITnk6knxKGGapTqlsBZQOCRdz4qOeUnmI7j9EGjh+s7lEuQi+fFM59ihGEjPYkq78VBhJMBtU6tgjh6SSYUm1yI11vNMklA08D0efUAe4hrHX1lxHYNB4rfpbGotH7tpPFwzHzKSS9nFhhFXRJtjVtnUiP3bPBoHopM2RTIuxn8ISSVdkfRllDEdEKDntfBa5jgRkJaDG4i4juhWKmwKBjMwO3XzG3n2BJJZ0oel/AWwY6PYaY9yyO4k+cyhHo5hj/yW+bh6FOkjpw9L+AsE/ovhj/yh/HU/8lUxPQnDv+HPTn8LpHk6fVOkseKD8ILMzE9ADAFOr1p6xeIbG6A2SD6zuWVtLoViKdRjBkqGoYGV0RAm+eN08dEklKWmx+EbZJvQWuKjW1H02hwc6QXP+GJEQL34rWw/QOi0gvc9/YYa094AnwlOkunFpca8EpyZaa65AAAEAdgGiHi68MJSSXiyZ1nNV8SXOPN02ZJJc4wifVI689iSSACBtu1M0eiSSDCP8kxG/h/skkg0edT2JwdyZJADbgOJUKvpP0SSQYCc6LodR1+4pkkyAE510kkkw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sp>
        <p:nvSpPr>
          <p:cNvPr id="11272" name="AutoShape 8" descr="data:image/jpeg;base64,/9j/4AAQSkZJRgABAQAAAQABAAD/2wCEAAkGBhQSEBQUEhQVFBQTFRQXFxYVFBUUFxUVFBYVFBQWFRcXHSYeFxokGRQUHy8gJCcpLCwsFR4xNTAqNSYrLCkBCQoKDgwOGg8PGiwlHyQsLCwpLCwpKSwpLCwsLCwpLCwsLCwsKSwpLCksLCwsKSwsLCwsLCwsLCwsLCwpKSkpLP/AABEIALcBEwMBIgACEQEDEQH/xAAcAAABBQEBAQAAAAAAAAAAAAADAAECBAUGBwj/xABHEAABAwIDBAcFBQQIBQUAAAABAAIRAyEEEjEFQVHwBiJhcYGRsQcTMqHBFEJSctEjM5LhFWKCoqOy4vEkQ0Rj0hYXU5PC/8QAGgEAAwEBAQEAAAAAAAAAAAAAAAIDAQQFBv/EACsRAAICAQMEAQMDBQAAAAAAAAABAhEDBBIhEzFBUWEicYEUQpEyM7HR8f/aAAwDAQACEQMRAD8A9tHf81Ic3TefyT87loCTpc7kkAJJJJYAkkkkAJJJJACQsSyW+KKoVdEM1FI4ftTsqAaXTYh25CAU3x2Kdyx9pHBAxWK0CmMOVXxdA2WNujUlY1OrJhWhhe1UaHxLQw7tyyPJsuOwN+HICrileQr9f4SqgWtGRZY+zlMaMalWFVqukrWkjE2wjawFlL7QFXa2dFP3BRbCkBr4kF3clR62iBWpkEomGNkl88j1xwWfsp4hCrUdxVyk6Qg4o3CdpUIm7K+HpGYVj7OVHDaqxUdAQkqBt2AyAalTOICAU7aRKy/RteyVTEgAlZj64V6vhzlKzHsjVLJsaKQcUZvZJEASQBuRzCeOYS50KS6DnFHMJ45hMkgB0kySwB0udEySAHSTJIAdQq6KXO9Bxfw+IQ+xqKtfVNR+JMQmlRvkr4LiFiKci25CDoUziDwTbkxaM2p8RRMPUM6qwbo2Gp6mEijyUb4AFxOqnSpyVcyjgoVHQnonZNU3alEUSFjdmrgJht6MqoU21YWpmNA8XT1PFUA6FpPrSELIOCWSseLohQrGNU5Mq5SpAAWUsg4JlEXcBw9PeVOv8Kao9DKL8GfIJXGaBVksyVOhnyWXtkELHxrCIlaX2iECs7NqiVNBG0ZWY8Ulf92OCSSiu42p5kp55lNPMp55ldRyC51S51SnmUp5lAC51S51SnmUp5lACnmUp5lKeZSnmUAKeZSnmUp5lKeZQAp5lCxPw+IRJ5leZe0LpzUznD4Zxa1hh72/E5w1a0jQDeePzSclFcjwi5Pg9GLJ3IRw3avnKvtWsHZveVJ3HO6Z75W/0c9qmKoPArONalYEPu4Di12s98qe9Mo4NHtUKbaE71Sw21GVGNfTOZrwHA9hVuniraITRjTCDDIzRCCMT2KTK4PYnVCOwqFW1RoQ6rVr7AiFIXRH0pQ22TvxGUEnQCT4JU0BF1CN6jlXnXSj2tGiX0WUwKokA5jDeBILb2vYrz7H+0PHEXxDzO4Q0en0WP4HSfk9/wDtVO/7RogTcgdXiOISwO0KNUn3dRlTLrlcHQfBfL/9NVXmXOtMzfX+qjUdu1GEua4gkEEiQSO3igKPqnME6+c9m+1PFNLWueXUw4SN+WxIBPGDfWLSBK9r6JdLKGKoU3NfTbUcL0w5oIdJERruTpiNGyUWmLKDm3TtfCVcM1jPw47kJ1OEY1VXrVwNVkqNVkm05T/Ze1Do4rsRPtg4IVGuxxhgkofbBwSW2jOTRnmyU82UY5gJ+dAqkh+dyU82Tc6BLnQIAfnclPNk3O5LncgB55slPNk0cwEudAgB55slzuTRzZKObIAyulG2Ps2FfUHxWazT43WHlr4LxPaz2siSc7tBqb3JPPBehe07GdbD0t3XqHTd1W//AKWBsPodTr0jiKjnF73Oy3gMa3qiO20yuPPyzu06pfc4htAOzQfhG/cFVdh2SJ3gx4L0rZPRBzHH3j/eNE/EATB3LkOleABqua2maWSchDZa4X3g23qV0XcD0L2cV82FLNfdvgdzhPrK7VuF4leXex3Eu9zWJ3OZ6OJXpzcWCr42q5OPJd8Bvs44ofuimx2L93RfUicjHOjScoJj5Lz1vtin/pv8X/SqScV3JpNnplN1rqRcF57R9qJcAfs8T/3P9KIPaYf/AIP8T/SjqRDYzu8oXmPtR9oVTC1fs2HOR2UF78snrXAYdBbfEz3LT/8Ac3/sf4n8l417ScScVj3V8pArCmAJnLka2nE+E+KN0XwaotFRr31HTBcSZJ+KSd5O8qeLwbiNL6cLb5Xs2zMHgmU20KZpl1MZbRqBB62hK4D2hYAUsQHNBylukQPDju80ilzReWOo2cNWpHw47z29iG4dvcArVZ8gkcdd3cqjmn+fYq0QJU6MybixvO89UeUhbfRTbZweJp1RfKRItdu/Xfw7Vi0qhE35E/qpubJB3nkfRYwPqzYu024igyq0yHDWI7FcyheN9DPaOcJg2UnUTUILutnyz4Qtar7aw3/pj/8AaP8AxS74+TNrPTSwKlVw51K5DY3tQOIqNYMPlzECfeTE+C7THvhniEXFrg1JpjUsNI4KX2QcULDYywlWhUHFaqYO0U30CCkp1awkpJeBuTS50S50Ued6XO9dJzkudEudFHnen53oAfnRLnRNzoU3OhQBKOYTc6JudClzoUAS50Tc6JudFCtWDWkuIAAJJNtEAeT+0/H/APFv/wC3RDfEy4/5ltbAdGz6GUzLAbcSSSvPOm20ve4is78bj5Cw9FvdA9rmlR93VvTiWn8M3I7pkrz5yt2eliVcHSVtoFvwktmx942wPbw8ws/pNtenRwdVzwCcpa0fie4Q0Dxv3BNtjbWFptNSrVaBwJmezKLleY7f6SHH125QW0aU5AdTxe4bjaAN3ikitz+DoyTUV8npnsdwBGBqOic1XX8rGz8yu0NI8Fk+zWl7vZlIRGcvf4OcY+QC6Qq9I85vkltCjnw1Rmmam5s8JBC8yPs/aLCrPe3h3FepYo/snflK5l5v4FLmdUPgSd2c0/o5k6oGaANAVTdgXSQKbrbiDK7jCO/aeLVDH2qnvSb/AKbK9NbqOPdsGqWT7ux4XPkFUf0Zl9IvpOcG1GnKNSARmHkvQtiOu3+0PVU9pbUpUXkOcc7iYAY95/ugwLi5Wq2twbPq2lPCYCo14oMp0xhmic0kk3+FrQIB35ifBZ/TrZDauGcRMsGupgLpsPjc1Npy5ZF+Kp4rrAjcRdMU+GeC4TY9Sram0vykRA4m/PdxXVbF6J06tJz6pqMYwGo8uENNNt3ZTuIE+VtV32wtltosqtic7nEgC+V33R4Ss7pnRr1MJVDGe7pBt2NHXe0fjy2Dd+UcL8Ezm2JDGoqzxNouY8J1jdKt0r6a7u9UYudys4OpLgBdxIAV2cSO22fgSaTYpudM3DSRre4Wk/oXUe3MGt0n4l6TsjAijs2lTH3Q0E8XZpcfOVmtdZ3e5cWSTizrhBSXJjdFdgOo1qZcBqIgyvTMayWx2hcngT+0p94XX13wFXE7i7JZVtkqMh1A8CjU6Lo0KPMqywWTRiK5FH3LuCS0Ek+0XcWJ5kpTzdRnmUp5ldJAlPN0ud6jKUoAlPN0p5uozzKU8ygCU83QcRi2sF9eCIXLmsVtHMSpZcmxFsWPextrdJXgBrIaXHXWANTey5Ha+0H15c5zsgBgk6tbcuPDMYHcp7Yxeao4CYAAManeWjtJgIO0dmYmpRNNjIzhslxDANTvuRfcCudyk4llGKkec4uqaj54kf3v913Gx6MUGgj7qjsv2b5b1q02b1abTqP674/yrssJs2mwANaDG93WPzt8lJ422WjkUUeJ9L8KTU0sTbtVfZOCvHEhvnqV7T0s6LtxmGc0NArME0nQAZGrJ/C4W7DB3Lguh/R01qgLhDKRuDvfwPdHyTSTiqFTU5We0bJ2e2nQpUx9xjW+IAlHrvDBbUrFwVU0wG/d9EfGPMi/D1VFNVwSljafJq4s/snflK5l5v4OXSYg/sXflPouZfr4O9FPP4KafyHw56/8Kfan7094+iHQd1vBqLtn955eg/RS/Y/uW/evsS2OYcPzu+qq7WoA1TYTMjdcCRJR9mO6/wDb9YS2oP23iPmEyf0fkV/3PwAoUSGkucCXRpYADhNz3/IILq8a8hUtr7TyEU22g8b30+RQcNiw43N1amG5M16V9FdayWntVHC30WpTbAhL3C6PLOlXsvNSo6ph3QTH7Nx3zeHE6di4/wDoKtgsRTNakQPeMh0S10OBjN4L6AdSuo4jAU6oy1GB7TFnCRYyPmFbHCc+F2OfLKEeX3DT/wAI3vH+ZYFK4dF7u07yugdWAsPIaTwgIVDB5esQ3WbiAJ/CwWHfc9qpLROTVslHWKKaSM3AtIq05BHWGojcuwqtkLHNY8NN8eiuvxOZgO+brOh0Y+zOt1X6DPholVHVyd6Bi3mBfegUT1goOXNFlHiy77w8SkitxHYElv5F/BpSlKaUpXYcw8pSmlMXjj81gEpSlBfi2DVwQ27Qafhl35RKXfH2bTH2lVy0nnsjzsuWMfhnvP0Eeq2tqYvOwsDXySNQdAsieIIjiIXNkkpSOvEmoEKdOJygNnXKA2e8i58VMMUQ9TBWLkGqJAIjUMKcp0I2WKblTr0GUnFzWgZyS6N7iZk9pujsciVaQe0tO9NKO6NGRltlZmVNpg6LZLQadJ0atb9Fyxwj8xaG3Gu4DxNl0+zq59yxjmglrQLOnTwXLiu3Z15lwqNDFfuXflK5p9N0zB0duPBdIcXbSPFAp7Th0PFjoR6FVyRUu7IY3KCbow8Ox0/CfhbuKt7Yw7i8QCeqNAeBWs7arR913gJ9ECr0ipN1zfwpNsEmtw3Vk2mkZmEouDyYPxNOh7FPbFE+9sCfh0B7VcPSqj/W/hR8Ptxj/ha+OJbAPdOq2MIyW2LsWWSSe5oxK2yGVHtNSkHQRctOlpE8FDbPR7D075BTYBJcHOaAJuSZhbL9pF7ob1WjU7zGvcFynSDG1sQ73VMgUnnKQ6SHjQt4XE6/Rejh0cpcN0jiy6tR5SM3A7bdRxVShlc5gDXMcSHZmOkEiALBwI4jfvXQ7R23lYG0wfeOG4SW+BtPeqWG6INotwkOL34ZtRk/jFSHR2Na4SOwdpW7gdmZdYLiZJ3D+arDT44Tcn28L/Ys9ROcFFd/LMbZNLGCoXFzXU3D93ULpBGhDgOrbWQdN+q3qjnQA2xPDhvI9B57kd0Q6NAL9vFV6BIbJs51+0TuA7l0OW7mjnUa4C06TaYvrzYfqh1q41dbgN6G/Nut2m5QxQ8TxS0aSNYnsCs4GrDoOhVcUuKZ1SDbcpzSaoeLp2a+MpjLposp5yusteniA5oJOoWfXw4LpBXlZIno42RGN7ElH7J2pKf1D8Aq3S9o09B9VTrdL3bvX9F1D8M2ZNNk7jlbPoq21dkU8QzK6xHwuGrf1HYnljyNf1HOmvRylTpNUd96PD9VWqbcqH7xVPa2yauGdDx1T8Lx8J/Q9iomqvOk5J1IoqOg2JtYnENa4yHgtvcTqPT5rsqeIcBAiOEBeZ7LoPqVm+7gOZD5cYADSCvR2vB58V36R3FpizXktNxx3gei5/am0qoecoLgdCHNgd8n9Vrlc/tDDMaYJq2vDTAg8IEkK2a6KYKsDihVqMjqNJLYcTJbcTGUXtNu1ENXLlEg5pEjiL3G7RVaZabe6qH8znst/acEgINqbZMiS/NE795HgoJnY4qSNJpU5VfDghonWBKJmVkcDDAo1N6qConFdOmIyG1tmmoQfevptiCGxfhrpvVjB0m4eixrXFzZcJeZMm4v4R4pCu1wIJsfl2rKp0qhlsgtEzccdRvmRIUMn0yteTpxNy4fYD0q28+iGubkIEHKSZdqCBHnuWzs/EMrUmuBzB7Q4HiCFz9XDVnAU3tFRrm3cYBDjMQBuAie2Vc2Wfs49082bdp0EG/rPklT5tnXKPFIs4vD1Z6uZw4A3HgqlLCueYynNMQdfmtvDYoOuNCrQAPfx3+am8EXKzmaplHCbOYzQZnC0m4zamBuAkdqJiHbpknU8ezsCstpRpZDdhe1epjzYsaqKo4Z4MknbYF1AikY328N6Js3BBrSYvoiHMBFiO79ExrOiIHhI+qp+rhVCfpZhWNvx9ePgER7oEb1Vbii3RgHckMUeH1WPU4/YLT5PRYaIAsePj4qJqDu7x9UFzybyee9VMXjnUxOXON8WdHYDZ3dIWR1ON9+DZaaa7Ftx8fFQNTsVTA4+nVbmpODhMHWzt7XNN2u7DBR8/8AMLq+TmGe9VDVnxPyCFtDHACJAtJJsA0byls+XQ4gtBs0GxjiRu4wtS8sxvwjcoMOUWRBSPBFwtVobqEX344heQ6k2z0laVAhhe1JF98OITraQWwlu5KUKlUnTXgfpxRAf9lYkCxlFtRpY9oc0i4POq4zbPQdw62GdmH4HEBw/K7Q+K7WoxVy4jVSyYoz7jJnnnR/AOGJc2oHMLabjDmm8w3yvqFs0qz6dSwEDUteTbtDo9V0eNbmFx3EajuK5bHDIeu19XOQBAAPCDdQWFw7HVjyJRpnZ7LAqDNMgW8e1G2pgvesgOLCNHD0I3hSw2GZRYGMAAHDed5PEqFXE7l11apnJdSuJx21uj+K+64HtYYd5O/miYLDFjGh464AzG0zvuF0WKxMAibwfC0rmMTizu4n6rlybcX1FnklJUyzUrgarOrbdpj74PcZ9EsZgTVbBYSOMfU2XO4nohVnqFo/M4fSVDr2bGKfdm63bAdoVYZUB1JPjAXNUOj1ZnxVGeGY+sLSp0nNHWcf4Y+qOqvY6UEbArgaQO2J9U7HucbVPMfX+SyXVmb3Hwj9CpU8fTZuce8/oAs6vyUWRJUdJR2e74n1oHBoH1Cp43Atf8VWR+Rs+crHr9JR+E+JP1KqnpKN1NviGreqie80ji20/grQW2cHgAAi+o1tB03rY2T0gZVFnAkawQfRci/b4drSpeLWn1anZtkbm029zAPmIVHqI0qjz9yKlK+XwehtrBJzly+wdo1KrHkQcjg0jQmRM8OK0m7TvB6p4EQq02t3grGSfY1C9RNeFQOOG8wfkh1MYN6RsqkagdKcgLGG0iLC6J9pOpKyxlE0H1AsraWPAaVXxu04Gq4zpB0lynKLu4cO8jRKk5uomSccauRV2ztJ+HrfaKDsj9HD7tRo3PG8em6F2belVN2Gp4iYFRk5dTJBlvbDhHgvMstOoc1cvrO1DB+zpDvmXO8Quk2RgzWYwuADWyGNEwwAmI3ydZ3yV7GDE4Rps8fPmU5WkaeD2o57s/un1JMi7WsbGhdJm261vmuiwO1WPe2XAOn4cwJngOKz6WyaZbem0necoE+SRoihleGtYSYbaT2nsAE+YVM09sG/RHGvqOvp4Z0WCc4Z3BZuG6U6AwfktKhttjtQR8wvEjPG/J6u5gUkz3gk3GvFJG5D2EwWOZVY17HB7HCWuB5gq8zEx8XWHHeF8+7D6W18BU/Z9amT1qTvhd2j8Lu0eMr1jo304w+Lb+zdDwJdSdZ7eMfiHaPkuiGS0c52jLjqmR2/qmqUZGizadbe0x6eKt0cduOvBUsygLqZFiDG4pqOED3SRYEHxFwroxAJiNU1YQHQNQfOFoWVq2MJuNJt+qpGtJT492UNA4fVUjVjnxSNjJBMTUhz/wAs/wB3+Sr0w2kySJcYvqS47hwWRtfa8vpgOMPOQht7K7titEDcM3nIHoSuTPPgaqAYnajibkdwv8/5Ko7FHifkPRVXG6cmy4bsAhq9nzJ9UN1TmAh5lEuWAO+6rvpIpKgTaEGFN9JVatKFom6BVYmTMMyo6EI4mFYrsWbiFRcmHZ+zfEF5xI3TSM7p/aAjyhdk/Ch1nAEdt1hdDdmGhQpiOtUaar++pBaPBoaPNdG9luC+gwwccaTOOUrk2ZWM2exrTleW9h6zfncea5TF7ZDXFrXFwG9oMHwK6vaGzDVEEw3gN/es49G2N0F+JTvT434GWoyLszm/6SefhLh3i3zRq22qrKWckQDHatar0ec7QE9wU6nQ9zqQaW75uQPVSlp8S7/5HWpy+Dj6216lSY1mFZ2Z0Zz3eJnWV0uA6CuaSTlE9s+gW5R2JlHxDyKMc8GJd0TydXK+TlP/AEmwXAC08HhRSIaBaAPJb/8ARw3uUDgqU3M+P6LZa/Cv+CrTzKzq9Ngk+WvdbeuSrbVfiaheGnLpTaATDfxGN7tf4RuXbvfRbrA7/wBUE7WotsC3uF/kJXmarV9VbY8I6ceHbyzncLs+qfuEd8N9Vr4XCvGsfM+lkWpt1m4E/wBkj1hVau3TuafNo9JXm8F6NQR/W8gmWGduP4DzcfonW7jaKGJ6D4V4+A+D3D6rPw/s0ayq2rRqOaWEkAkTMECCRbXVdMxysMqp1kkhfk5g47aeFIBp+/bxLml3m0z5grWwPtEHw4mjWoH8RY4t/iAstYV0szTuVVqJI18mps/blOqAWPa6dCCL/wA10FN+ZtrrgamzqUyGhruI6p8xqrWEr1aTXNZUlrg4dYXBIiWuGh03FXhql5EcRdJ+mmGo1Pdy572WcWNzNbxaY1PcsCpth9f9y0uB4zTA781/kVLBdHAwOBAdOhLpcDxzBokdhRcPsR7B+9bPEMP6pJZ0zoisaKmG2O331M4ipL8zcrWnK0HMLDe49p8gug2zuHGfUT6hZmHwhZWpl1XMc7fua3FtVe21Uu2PwuP+X9VDJNSXBk2n2MiLlIhQL0zqqiTESokqLqn1UHPugwm4obn8+Sg6oouqLTCWb6obyo50N9RaYCxClQ6I4iv8NMtafvP6oA4wbnwC7jo1s5lOk15ANR4zFxEkA3AHC0LWqvJVUq5NofBMLabWOIJY1rcwtMACezRSNJs3c4rNxO1AywuVn1dsPPADzXQ9bk8MXoxOlaWD+ZKjU2kxv4R5LkamJJ1cT4/ogmsueWpnLux1BLsjqX9IWbjPdJVWp0i4NPkB6lYYqKGfiovIxqNd/SB/4R4n9AVXq7YqH7wHmfqFmubv7k7il3M2iy/HPP3z4AD6ITnk6knxKGGapTqlsBZQOCRdz4qOeUnmI7j9EGjh+s7lEuQi+fFM59ihGEjPYkq78VBhJMBtU6tgjh6SSYUm1yI11vNMklA08D0efUAe4hrHX1lxHYNB4rfpbGotH7tpPFwzHzKSS9nFhhFXRJtjVtnUiP3bPBoHopM2RTIuxn8ISSVdkfRllDEdEKDntfBa5jgRkJaDG4i4juhWKmwKBjMwO3XzG3n2BJJZ0oel/AWwY6PYaY9yyO4k+cyhHo5hj/yW+bh6FOkjpw9L+AsE/ovhj/yh/HU/8lUxPQnDv+HPTn8LpHk6fVOkseKD8ILMzE9ADAFOr1p6xeIbG6A2SD6zuWVtLoViKdRjBkqGoYGV0RAm+eN08dEklKWmx+EbZJvQWuKjW1H02hwc6QXP+GJEQL34rWw/QOi0gvc9/YYa094AnwlOkunFpca8EpyZaa65AAAEAdgGiHi68MJSSXiyZ1nNV8SXOPN02ZJJc4wifVI689iSSACBtu1M0eiSSDCP8kxG/h/skkg0edT2JwdyZJADbgOJUKvpP0SSQYCc6LodR1+4pkkyAE510kkkw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sp>
        <p:nvSpPr>
          <p:cNvPr id="8" name="7 Rectángulo"/>
          <p:cNvSpPr/>
          <p:nvPr/>
        </p:nvSpPr>
        <p:spPr>
          <a:xfrm>
            <a:off x="642910" y="1301859"/>
            <a:ext cx="4572000" cy="830997"/>
          </a:xfrm>
          <a:prstGeom prst="rect">
            <a:avLst/>
          </a:prstGeom>
        </p:spPr>
        <p:txBody>
          <a:bodyPr>
            <a:spAutoFit/>
          </a:bodyPr>
          <a:lstStyle/>
          <a:p>
            <a:pPr lvl="0"/>
            <a:r>
              <a:rPr lang="en-US" sz="2400" dirty="0" smtClean="0">
                <a:solidFill>
                  <a:schemeClr val="tx2">
                    <a:lumMod val="50000"/>
                  </a:schemeClr>
                </a:solidFill>
              </a:rPr>
              <a:t>The method for the study of themes, consists of on 4 steps.</a:t>
            </a:r>
            <a:endParaRPr lang="es-MX" sz="2400" dirty="0">
              <a:solidFill>
                <a:schemeClr val="tx2">
                  <a:lumMod val="50000"/>
                </a:schemeClr>
              </a:solidFill>
            </a:endParaRPr>
          </a:p>
        </p:txBody>
      </p:sp>
      <p:sp>
        <p:nvSpPr>
          <p:cNvPr id="9" name="8 Marcador de número de diapositiva"/>
          <p:cNvSpPr>
            <a:spLocks noGrp="1"/>
          </p:cNvSpPr>
          <p:nvPr>
            <p:ph type="sldNum" sz="quarter" idx="12"/>
          </p:nvPr>
        </p:nvSpPr>
        <p:spPr/>
        <p:txBody>
          <a:bodyPr/>
          <a:lstStyle/>
          <a:p>
            <a:fld id="{90BE7566-A98B-44AD-8B00-3DCD9925E3E9}" type="slidenum">
              <a:rPr lang="es-MX" smtClean="0"/>
              <a:pPr/>
              <a:t>11</a:t>
            </a:fld>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7" y="1261209"/>
            <a:ext cx="7715304" cy="1015663"/>
          </a:xfrm>
          <a:prstGeom prst="rect">
            <a:avLst/>
          </a:prstGeom>
          <a:noFill/>
        </p:spPr>
        <p:txBody>
          <a:bodyPr wrap="square" rtlCol="0">
            <a:spAutoFit/>
          </a:bodyPr>
          <a:lstStyle/>
          <a:p>
            <a:pPr marL="0" lvl="1" algn="just"/>
            <a:r>
              <a:rPr lang="en-US" sz="2000" b="1" i="1" dirty="0" smtClean="0">
                <a:solidFill>
                  <a:schemeClr val="tx2">
                    <a:lumMod val="50000"/>
                  </a:schemeClr>
                </a:solidFill>
              </a:rPr>
              <a:t>3</a:t>
            </a:r>
            <a:r>
              <a:rPr lang="en-US" sz="2000" b="1" i="1" baseline="30000" dirty="0" smtClean="0">
                <a:solidFill>
                  <a:schemeClr val="tx2">
                    <a:lumMod val="50000"/>
                  </a:schemeClr>
                </a:solidFill>
              </a:rPr>
              <a:t>rd</a:t>
            </a:r>
            <a:r>
              <a:rPr lang="en-US" sz="2000" b="1" i="1" dirty="0">
                <a:solidFill>
                  <a:schemeClr val="tx2">
                    <a:lumMod val="50000"/>
                  </a:schemeClr>
                </a:solidFill>
              </a:rPr>
              <a:t> </a:t>
            </a:r>
            <a:r>
              <a:rPr lang="en-US" sz="2000" b="1" i="1" dirty="0" smtClean="0">
                <a:solidFill>
                  <a:schemeClr val="tx2">
                    <a:lumMod val="50000"/>
                  </a:schemeClr>
                </a:solidFill>
              </a:rPr>
              <a:t>Family dialogue. </a:t>
            </a:r>
            <a:r>
              <a:rPr lang="en-US" sz="2000" dirty="0" smtClean="0">
                <a:solidFill>
                  <a:schemeClr val="tx2">
                    <a:lumMod val="50000"/>
                  </a:schemeClr>
                </a:solidFill>
              </a:rPr>
              <a:t>Parents share with their families what are learning and they do perform the dynamics from the family "reflection”, of the book.</a:t>
            </a:r>
            <a:endParaRPr lang="es-MX" sz="2000" dirty="0">
              <a:solidFill>
                <a:schemeClr val="tx2">
                  <a:lumMod val="50000"/>
                </a:schemeClr>
              </a:solidFill>
            </a:endParaRPr>
          </a:p>
        </p:txBody>
      </p:sp>
      <p:sp>
        <p:nvSpPr>
          <p:cNvPr id="9224" name="AutoShape 8" descr="data:image/jpeg;base64,/9j/4AAQSkZJRgABAQAAAQABAAD/2wCEAAkGBxMTEhUUExQWFRQWGBgXGBgXFxgXHBcYGhcXGBcXGhgYHSggHR0lHBUWITEhJSkrLjAuGB8zODUsNygtLisBCgoKDg0OGxAQGy4kHyY0LCwtLCwsLCw0LywsLCwsLCwsLCwsNCwsLCwsLCwsLiwsLDQsLCw0LCwsLCwsLCwsLP/AABEIALcBEwMBIgACEQEDEQH/xAAcAAACAgMBAQAAAAAAAAAAAAAFBgMEAAIHAQj/xABCEAACAQIEBAQEAgcHAwQDAAABAhEAAwQSITEFBkFREyJhcTKBkaFCsQcUI1JiwfAVFjNDcoLRU+HxJGOSoheDsv/EABoBAAIDAQEAAAAAAAAAAAAAAAMEAQIFAAb/xAAzEQABBAEDAgQFAgUFAAAAAAABAAIDESEEEjFBURMiYfAFcYGRsULRMlKh4fEUI2KCwf/aAAwDAQACEQMRAD8A5Pe4mNIE96kTGFj5RFC7KroSaN4Kypgg0pKGtHCpnovTi2AjvUFh8p1rfiZCdD9KqWmz1WMDbdK4KKWn10ogEMUMw4EQN6sLjiCAd67k4RWlE8NcyjU1S4nig+x2qpisYZiqGHWWJ6VGzqVWSXFK/gzlOuxrb9aKvKmR2rMMBMTNVsvnIGhqtAkoAR0DxFkjpQm/gWIIUVNhMUVMHrVlMflY9qGNzThQUHwxaxMgz61Zt8WdviTT0q3/AGrZeQ4qexdw5XKkCjX3C4LfMpAkwKr4kLlMNVbi9kqAc0ihLYuBMSau1tjCsrpzOsEx61e4dwrKQ05j60G/ts5YyxW6ccItwPiqxa7hVIKZcVmiAFHqKojBkHS4Z96XLWOuTJYx1ownEEaATFUMZaoUuOS8i55oXhuJMWGYkijbZChXOSKEYFkRip1HSpZVHC5HsPj83wfWrIxbxrBodZwTE+UEA1ZTAuNJmguDVwRG1iQyFbkRQn9WCmQ2laY7EMimRQu9i80EHTqKmKMhWtG0jo35VVu47KSIBqHD3UOm1VMRgzJIOlXoXlVKnuPm1IitlJA8n0rfBgkRvVe8TbeftXA2aVVaS40Gd6G/rDSRRRMRnWSIqnjUUDMN6sw5oqwVHxnVu4o3grUwx0oVhb6kxRK5i1ERVnC1yvl1ryl69ivMdayo8NWtB0UnainDpUEgVRwtwLJozg+J2gsRvUzF1UBanqqV/iD3PLAjvUmCWDBqIYlc5yiAat3x5c1dVCgKUjJWrWWmVrVVZnE9Kt8Hx8+VhR7D8sOzeI16zaUj4XLlo75VX7TXAHhE2igQUo423LamKhs3GWQNRTZjcBghmzpdIjW54gBB6ZVC5ekwe4160DGHtBjka4VnTNbkx6lJFEIwqOYVSa8VIM61tbvnNPWvcZZjUaj+VVydhtVAAUIiijFrFgtDaab1UxXEIby60NxMg71Gm9cIhyrVhFv11ToyjWtMEoLmqltZ0NEuG4bU+1dQGFDMmlfxU5IBBoE7QYjUVtjL7qT0qrYUsCaljKCvtWt+7PStbFrMQNq1L14+lGXIwMKgETJq1guEJMuRBobhL9sKJ+KvbtwMZzGKAQ7hDopi/s6ykEMI96y7asIcwEmgiv5dJMVscQCu+1C2O7rkw4PjX4SNKuNid230pVwzaaGr1rioQiTtQ3RdgrBaNji+bMNJO9D7IRiehFTcVxQuSyCPahlm33phgx2UXSMnCSRBrXHOyjLQoYt10FeNj2O9T4ZtcRas2MQyHWreUuJ3oQL871Yw5PRoFc5nVV4RrDXpEGKgxNobHrQy1fytvNZjcUTpUbDanlGrGDtqp1Emqw4eh1za0Jwt5mMFoFXbLhTEzVtpC6lOcEBWVa/XVGlZVbKmkqBjW6x86Nry+wOmtTXOXnOoFWMzEQtKBKR86L4PWySR3qz/AHbdo1ijNnlxxZyAgk1BkaRhS2N3NIPwpbaS5EsNQOijuR396mfjDMZVSxH4tgPSSdaH37Is3Ltu4TKsAfUwIAXv6nSrWEtPdfw7NtneJIGyjuzGAoHUkge1FartFBeYziDPCOAJmD2Mbkdf/FDgy222cnuTBn5D+dNdrl+yFD3mN30tutq1/uxV34hH/SQ+5qK9cw9sbYa2vSLN7FmJn48QQh+Qovhms4VDMP05/qheJtC7bEZw++YqYI6yY/maEXEysJ1pos8ZsEkZiwjKGODw9sp/ErWHDrrHcdwa0XgJfzAo4MwyfCfUdvbpQXt2Zv8ACqfObAr6FK15RJNRWwD6U2Nyy/QVVv8AKmI3Fs0MPCgscl4qe9MvBrf7JnnXSob3Lt5RrbI9xRR+HumEOVfMajdaljSMlKlzDG4Znet/1fJbPerNnAXl/ATU2JwF7w9EM1cOzyuZu6pfCVrd3oieG3QRNtvpVfF4G4GPkb/4miAqQCqdFEw/kBqnawTkjyN9K6Jy/wANUZGKg5BKg7Zuh13jp61zirAWhHCeW7zDM7LaUifOCWj/AEiI+Z+Vb4vlFN1vkH1t+X7NI+9NmNBO06/OO9DL1zfSYnXvrVOEQRNSseDXbOrQyfvIZHzkAj5ihuPtAkn+tKakxe4H9d9O1Csdhl1I0U9Ox6j27VxPVCkZtGECW6RoNq3S0TU5sADvWlm5lOhqCeyCTZWpsselaXsA4AkamilrFhq0xGK1FUD3XSkIYcGwAkVrcskCizYmdKgutm30qweeqglDgK0uVZxJiqpaaI03lSFGRW9t4rMulaxVldS5zWVHXtQopfSa8p4ddxVu3y1h4+EVz9Od3O5Bq7b51buKT8vZNAhO/wDdrDHdBXo5Zww2X86UbfOrelXV5t0kxVht7KVzjnnl5jxm7ZtmA+S6GO1tDbUs5/0wftVTFcwW7CeBhgPCVvM5AJuMPxkHRmnZmkL+EDcsf6SMNfhsZ4VxBetW8O7MQuVcwIIT44IQAkwNesxXL8uZgo6kD6mKdY8BmOUu6Mud5uO3f5pnu4e+bIxT+YOd9WZFmASTrB+2lC2xxGjar1Bgj5f19K6TwyQmTLKwBrsRG3rSrxvlCSWskLP4DsO8dRSTZw4+dab9KWtBj+yW0wwY5rTHTWJgj2PWuhfowvYYpixiGysgS6SIGYCVIAH4pKj51zbEYG7abKwIbpB3jtRO7gbttbTXDBd9B1EAxJ+v0oxqsnCVDSelELp5xAY+QZVOwmdNdz1qteve3/b1n2qXljCqyCSdIn3ord4PbP4j9v5/Og7xWEyISEAS6Rt5e8aUf4Dh7eJDIfLcXXQaMJiQOkEj6iqT4S2hIIO0anbTTSo+G43wb4fpDKfYrH5x9K4U7lUlbtCYxyoszP2rZuW+xH0quOaf6mtLvNYG8D51I29Evaku8rE9R9KhucshQSzKFUEknQADUkntW2G5me5JRZUbtsvtPU+gk1Hj+OAo6OwMAEiD5lO41/rUUxBp3SuAANd0GWZsYJJS/h8Rhrt3w7YZwAS1zKFUDYQGMnWB030mrGCTQQN9gJ7evr+VD+BcvplZRcNw3GtlVUAaK5IksddJnTemhsCLW2pAH166/aokpriAKrCNGLAPdD+JcNhMyEGBqNj6x96T8RekSOukkz3296evEkb60r8wWkM+XK20gb99NvnQd9JjwrGEqC7Bo7y1atu90XGRVyqZdgomSNzv1oTbwQky3TtVzgGOayGKkrnKiRI8qZidvUxR4WeMdtpacmNtpyHKSsAQilTqCCCD6gjQ1Wfk5f8Ao/lUHLPMzWySDCuzOU6eY7Bemwae7HvTDj+cFSOpP4Rln2gsJ+VTL8Pkb/CSQgN1LCPNhBV5RAGlqoX5NB/yqY35kuASbbR3AJH1G3tVb++o7D7UgWlpokgo1tI5QH+5In/DNenkgH/LNGxzsOw+1Sf33UdBUf8AYqBtSze5BX9w1XucgD9w003Oel7D7Voeek7flXX/AMiuIYla5+jknYEfOqh/R1cB2P1p2PP1sdPyqH/8g2p2/Krhx/mKjaxKo/R63Y1lN/8Afu1/QrKnce5VqYuQW8ZVlMZND7Vur2Hw9WdQS9lXFxmknpXWOT+E/q1pb98ft2Eoh/yVOxI/6hH0mO9I3IfCVuXjfuCbWHIMHZ7u6L7L8Z9l70z8W4uzMSTXEhoTmmhL8nhRfpG42y4ZwsEuQDOvl+J59wsfOuYcucOF28pGijzAHuOk+lHuZsUGQm5JXQaRJzHWJ65QfqKDcC4ui3lVbQtozASGdzOylszQdTBgDT2ojA4xmkSQtEovgJtxy31GVLdoj9+4xMn0VQTWcEwF2fMQEJGiqV1jUwT3orh+JW1QsJX1k6jrrUWG42YZ/DDCIAzqmX1jv70rZIqloBoB3WqV3gdu1cZ7h0BMmGOk6AldQPWhfNWLsubC2ipGeZXaApA/OmE47EYoMwtHIinOfwmJYZn23U6DUmuf8Vt5LyDrmzH3gEj8xRGNs5Q5XhraHp+U78DxrgZRMmjdnE3Dqfal7C3r3hgWzlH72jSTqRlW02nuQaN4dbzWZ2uawMu/rPSg7DyieIKpb3cLcYywMd9ao4vDkFSxhSYnt6/apMNgcSRJZ5GpMIQfaZb6EVZZBeUI7LoQDn8oXUameu+/Wig7eCglu8ZCWeJ4rK5CZgsSA0Zuo1y6dKl4Vw1r4zuStkHU7G4RuqHt3bpsNdq9nDpiMUw/yUAzRpmVRAE9MxnXtPWmLEcRmAoEAQqgQABsAB0A6U/pNPvpz1jaiQNc4M4VTH4zKAIAUCFQCIHYdveljH8WdGDmT3HZTuBTNcuA6nU1Xv8ACTeBCpmHrsPma2DJsFjCQDNxo5RP9GJRsRcuHUJbIUermZHyVtfWinFeYLis6HD5ramCyvDmesHT5UE5T4LdwjkllykAEKxJA101Hqa85pew7AeI1i4JhtFkHvm0YVi62YSTF44P7C1t6OHbFt6j90Re/acZ7FyQN1OjKfUUJ4p5hMSRsBI/KocNy+bVvxBezN3mCR2IBiqa3LzXltFzbDkKDORddJZ+gpQN3HBwmnPLBkZVNCYYkEAAkkg6CD1gUv4nEZcwGxCgE9NWzfXX610x+S8NaVs+KuXjcjOtoiNCDoWzGO5ifarTcNwtp1VMLYIynLntrcaREsWcEkyetNRTMjGOUrJBJKewXOsJdvJZFwW7kZSc/huQSSYAaI7GZ6UX4dl0C+diqwBJMCNIHqCTT9g+JW7oVSrW2DND2HezDzAOW2Qh16EET0qbmPjLJ+rtaeGuI3ilAqeI6lBnYAb6mmG6+hwljoPMBaD4MYzcI69i5FofRiCB8polcwVi4JxPh3Lh08iLp/8AtIzE+tDH4o0+Yz9K0bFg9vlS8uufIKoJuL4fGzJJKzG8nWLg/wDTu9l+gc+IjH1MZl99fakfiuEvWLnh3kKN0nZh+8jDRh6in3D4pujACrl7GWnTwsUguWW+qmPiU7qw7il20VE2mb+lcfxN5qrtfamHimB/V7z2m8+U+Vv30IlHHupE9jI6UGxZE6CrDCQNhUjfNeC4asgAipFVe1TYUKqLxrKtlV7VlduClaYcUYw48sxQm0tM/K9oNetyJVSXI75AWH3C0s/JV2CzSablr9Ww9uwIkDNc9bjav9NFHoopfxOJmr3E8QWYyZJ1NBbymuOStpjdjaCG8YxCEqHDFJOYLGaCu6zpI0OtD8Naw1lhd8cX8hDJaW3cUsRqBcLgKqzE5S87DvW3FfjUdz/Kf+KCRqKdjw1ZsuXlNmK4ibfhQxcPaV3Urlykz8JI3+LuKJcGdMwu2jDr+75W9QR1B7UHx0N4HmzRhrI1EQRmldtdetDmtsCCpIjqNKC8DcmonENFrqNzjpcAZHYgEDxGOVZmYBZt5MxE965Vx7ETfJBkrue7E5m+5+1TYriWIIg3TG06Ax6sBNCltMxOUE+0neixN9hB1Mo4C6hy5xiMKpUgNcIDHop2J19jv6UYfinhqLaZHUgQcxY+sx/KlPl3BXLNoltviybkRuffSnTh3EgqAqGg6+RsonciOkneI/OhyQGM+bFomn1TZx5TdYQniOM8LJ4ObMdXXI4UiYJ10XXr6VWa618i2IVrhgTtpBYn0UAsT2Bq5x3FiCTCDTTud9T1OpMnv6moOBcHe/cS5DoEPlfZSraOmvxEqTqveqxxhzrRNRLtZtJUWOKYdBZtkkLBZiILuwBYkdI0UDWMnqaF3b0wfT+iPWnPiHIT3c7LiFNxiz5SmVPMzNGfMSPiiYpA5o4fisLCYiy9tYADxmRu0OunfSthha3HCwT5sjKL8HupduEO0BBLxuw/DHq3X2NNaYpTosADYDSPauV8LxuTNG5ifbWPzNNGB4jsR0pLVyHfXQLQ0sY231TgqGtMVwzOBmA0IYSAYYGQdfWocDxZREneiFzEAjfWky+xhPCOjlAua8cLaKbqBQTAe2DGcyYKjY7kDbQ0qYTjatObUAnU7j0jrTPzNiQ2GvWiJlCwO8MnnUj10+5rnnAOD4i4GuBCLUf4jaKSOxPxH2miQMBCHqpXNcKTVwoNdW5fJKW7bIAR/EwBT18kk+4ooeMo162wYBBbuCT5ZOa3pr1iaL4DAWsRbw9lFZcNaAzawWbdwO5Zpk9B8qReKYC9nvYVLRuXLN4kQJlBOo7yrIxrntLjupTE8Nbtuzz90Rx3MVu3h81sguDJA6M10k/bNQTE8XvXXUscpjy24ZsikzLFQYk67bRVuxw1LQ/beZ5zC3EZDr8Z11kmB+W9Q4vHP8Kk20O4SV33JO7H1JNaOn+GlzbeKWbqfiY31Hml5c4o66sQQN2Rg4HvlMj5gVNh+KhtjV7k7CgYlMyhx8YkE5gNfnqNvehBU3h41wnxCSH6GSSRPaPMsegoGq0Ii4KJp/iBf/EMItaxvrUl7HErWvL/AC3iMVrYtllmDcdstsf7zv7KCa6FwT9HeHtqTimOIuEfCjMiJ7EHMzepgelKRwudwiv1Q6LlV0M8FjMLlHsCT+bGheLw+tdY5y5Ws2bVv9VtHLmfxHkvcWVXwyxYkm2DKkDbNPSuZ4oa1z2FnKVJvJQxcPUtuxVkoIrEEVSyoUP6vWVc8VP3ayuUqolvWmnlJPNdb922FHu7D+SNQX9X1po4Bh8ti4371wD5Is/m5oLTZTEDfOFFiU1NC8URRLG3IoBjcUBvRGtytN7qC24PgFxHE8HZYSrOMw/hjMfsDS1x7BGxib1phHhXXSPQOY+0U3fo9Df2phmYhWyXWg6bLcABBjUxt61n6aeEtb4g18KRbxAVgemdVVXX32P+6ntha3KyXSBzzSocUwTJbs3C4by+EdIjw80EdwR+XrQwvVo+bD2G85hXQkmVzByYHrDbdstC8O5ZytLPblOMd5Qi/CeBPiZJB8MH2k+lN/BeBeCSAoCupUgbyBmVp6mQR/uNWeUmjDWx/CPrrP3o0l0Z0Hc6fcVEMrmzNruPyramBj9NICP0n8KkvDyug7A/eDUR4XGqDKTvlkT7jamn9Vk+UEnLsBJ3n+dGMFwORLyP4Rv8z09q35ns/WLXkNNDLdxkj5GlznDcLIuSy536AwSB6kjyinTB4ZgJcy3YTA+Z1J+3pR/hnLVkDMM8nU6jf6VR43bFkfED9iNARP3qBMxw2MFKx00rHeJKb+tqpisWUUKhhm69u7f8fLtSTzOqqrkicwIedc4O4YnffrsdaZHYlix22X2H/eaTOb8TIy9yB9TFYWpkc+Wmng4XqtDCyKAl45Gf299VzLC5i4UHUSNew9e1N3DrcLMzHb2pY4feQYgN0zHpIiZBj2G1PXmaG8oEasFUSY65ANCZii6nlC0t1a0SyTqs/nRhbRRAWedPhAlvnG3zoTgMVBIMgT01okeEC6kq9zITJLkIAOsKo83zNINA3ZWm69uEL4/iz4OZQZJgRE+0nQe9M+PueJatQZBRToZHwjtUePOGWxEpt5R5WMxuU+lU+F40CzbW6Mt1hmCnKuUMSRAJkjXeI9ad07wMFIamIuyEd5ZAS3G0STOw9TS9zPzFndjaygfAHCgO6gD4m+IrM6dgKhxnETBQHTr69fp6UvMQVUxrLCfc/wDmt/SacNO53P4/usDVTFw2t4/P9lDeuGNDHU+tb4C4HkEQw3qpcv6+lQ4C6PEcjsCfrT2+nBK+HbCm3lUBbzoZyhLjIQoOUlQOo06ifUUxYDh2HuYhLl22GU/4ikHLcgeQsBuVaPcSDOlL/L10eOhGhgqTsIIjePUUz4JWIGbQ6CRpsKwfjBLJmuHb2FtfCAJIXsd6f5TV/aGchVgAdAICqOwGgry/xIK2UyFOx7HvQDE4p7VpjbQlmPmIGbKO+XtUHAeKNiA9m+s3kOjFModeh7E0WItkaHN4S8zXRvLHcpixWM+EhgYnbWdB+dcr5z4N4L+Jb/wbpMfwPubft1U9tOlO/FWIuW1XsxI101VQD9DUmIwC3rL2mPldYmNm3VgO4OtZOqdUxHy/AWpDCJNOO+fyVyNBXrW6s4jAvauNbuCHUwff09DuPQipBa0oFpSkMymsq/4FeV25dSvpYM0ftXimGVFBZiz6ASSSe3tFQ4XBM0FVZgdiASD89uhoji8BfsWxcZGQZjqY0BA1IBOUepiqQtdfCajc1rslL+J4XjLg/wAIWx/7jgH6LJ+sUtcU4JiAQGKAEgFpMLJjMdNhvXSMHxCR5jNT4jAJeHvRw6inHMDm5K5ymcYyybaARbnLbIYKgdj5W6gDqe1O3PONTG4M24AcRiLcGSBrlVl/CWRj9B3pftcPvYPiVk2LTXWuW7kIBJIIZXgQZ0MxV3j9+7aueO+Faybgi4r2nteIRPmDnSW0kSCSNK3NNJHMza/1PrwAvPaqKWJw2cjr07pD4Njss2W1tuyneMriQGHyYj501cF4HYVnJdk0mTkYQN+1LPMPCnRbeJCgWcQX8OGzCUIDiemuwq74lu7Z8jFSFAjw2JLdRnBIjXtS21gDmPF+qM4ylzXsdQ7cpm5Ox4a0YJgXHAneC2ZZ+TUx3rWYBhoykMvuP5Uo8l4IreurlYW2VWUkEAkaGJ66mnrD2dKypm7H23otzTu3x04cjKd+WbP7BbhibmV+hIBUCCfl96KFqWeT8Wyi7aJ0GVlnorTIHswJ/wB1MFvTVjA9dN9qcEhk8x6rLMIg/wBscBXsG8HX+taWOd0R7llAT4jHMR2tp8RPb4gPWazmPmPwFAtKHuOSqgzAI6mN9xpQLhlu6fFvX3L3LpA10CqkiFHQST9BM1dznRsMg+SG1rJpBEfQn6fvwvMY+9KfEOGjEFy8hEHQxJPQH2B+tFeN43LOtAOE85Mq3sMiZzddQpEMQSMrAW4kk9DIgis6KznhbUwAAHNpa4nwK3YaUnynKZM6+h+1G8Pw7GW7ANsqGcSEuQAoI0Iz/iM7DTvT9y7wJLCi5dCte37i2ey92/i+Q9SGK4ks+oMz60yNQwYcLCSdpZXm43bT8rXNuGcs8SRc7YYlQBMPbJ94zTV5ReYZNQOggNPcEKZip+I4UtfN2/fbEoxm0twjLbg6jwxCSJ0aKuHC2riwVU/IVV4iJ3NBVo/9QG7XuF/I/uguMsnModS1wkZLYXw87ASqy5kyQNKE4EsGfOzG5s+aQQ3VYOojsaL4c3rGLt2nJv4K6crW7k3BbaCVYZtVIgEMI0BFO3HOF2b2Ht3HWLjeVbqfEFEhM0znEAb/AFFaWiEbRvq+g9Fl62aQu8J2ABZ9emVzPF3cqnudP6+9DMPcEMpO/mHv/X86KczcKv4fKbizaf4Lq6o56ieh9D8poRgcE15wF0iZbp/3Ou1azpWMZuJSTInSO2gcqje1mGg9vWteGN53/wBI/Oi2P4AyEEkMuuYroV7Nqe29S8Jtmyx8Nc7sIVYnUHQ6b0COdsh3MyEaaN0Q2PFE++UY5cwbSLh+HWIgT9elOOCvKwA2iR+c/OaV+GW7y5mxTqSsnLZ3Cga5yjQOmkGN/SinC+IYfKzBGMMwOV2YzOk+hMgNG4pfX6aTUgFvS+VfQauPTl27N1x7CZLRBjbaD7do69aWuIcJu4W8cRh2JtOVBVtfCaTv3Xse+h9b9rFFTDQDH4dvlPSiGHxgneZ0IOxEdR21rDhndC7HHVbs+nbM2jz09ELw19rtws4AyqqQu2nmJ95b7UasCD/W1CcTghYJuW9bLnrqbbE/A38JOx+Xvct4jMAe39a1WV295d3V4W7GBvZVeZ+BC8PEQftVG3/UUdP9Q6d9u1Ji2hXS7V0EaE76EUu8y8Nyv4qjy3DDAfhudT7NqfcNQnjFoE8X6glI2hXlE/CFZQNyW2ruB5awpBDWg07lpYn5mqN7gK2wRbZgkAQTMAbDXoBt22phJrGszW8JHN6pZ0THCqXIONctlGLWAAetuQFb1tnZT/CYB6EbERgeKqCVJKspIZToykbgg6iuwY3l5Xkh3UntlIHyIpT4x+j5nYtFq7PUlrLAaa5kBkiI6aHepfDDJkGipg1M8PleNw7pd52Jtf2Zkdkv3VvM1xdGW3ctiVDbruBI7E1tgOF27qm2iSpEP2IO+cnefWTO1b838BxV6zg2RCcThF8J0cFTcWAFuo0kNA3Ak6ntRCxxG3aUWkPlTQnYu34nPuftFJzsMZFrR00jZASOevv/AMVK7yxatoE8NTbDZgollDRBYBp1jrQ9rNlTIIT/AEx9xBA+dNScRUjeaF8T4f4gJUAE9Yn6gbilC6zlOtbSWTi0Vg36295oICZUAAJGvkE9N6L8KxobrSjxl71oRcwVuCTBRbcNESZ36jcA1PyJfe8rnLARonpB2HuNo9qKWEttBEgD6TxcxgtHxJcKNGyBc0HTTPoNSDPSi+Hwt/FjS0bVk6nMTJ9W6k7/AEU96B/qzAHMphgRqJHsQRTdb47buItm2WZ7gYQpytbC6MW6gTsY1n50xo5aYW1/hIfEYLkD7wenqhvGuLWEyWcoa68i2eqsfJm0+Ebn5VWxN5UXKNgAB8tKzEWrFsBbaCUzftG8zsSSWh94kml/i/EQFMH/AJ+VU1ErXO2t4CPo9O9jd8nJQHmE+NdW0pILEAkdASAT9DTNyzwdrCK90IrqCqKigeGk/ibdrjD4jJ/OteV+BeGf1i8P2zDyg/5Snp/rPU9Nu9EeIYoARNUcQ1u0Igt79xVXG8R1gHahN3iCgyTJqpjr0nQwPzoVi74WO579B60ENsozpKCaMDaS8rO6Awcqg9BGv5ipP7Ow5+FYPUBnX32NKWD5iyqpQkKZk7rGYgegOlEMdx57Ph3XClG3gax3FFe0tNKkZDhuR48LV/8ADcn0ZgSCNCO+hHWabuHo1+0LV5VQ6KMrKAwXWQNSD5du2oPbmfGOGpiIxdrMQVm54bsraD/EgHUxoeugPeq/CcMM63UxV3MuqlnmD3B71McpjIIKjUQNmBBHT39F2PjPA7F63ctXWVLT28pXQKCACt1Z0UroREbVxng/DXtJlcglWcSpkEZjDAjvvRq7bRdWOc75mOYk95NVmxAuMVWIQBmBIE9cgnrEaeoowfJqCI2pcQx6RpkcVG0Ms5goE67zH7o6n7DqaigKmWwyifLHiRceSFUPmjqWMAxAOlRHGEuEAQ7KMwAAJkD2Akn6Vpii1qEIyxLEsFuKWabdsaCV0ztJrd0ujZpxjJPVef1utfqHZwBwPfK04liisEvcOQ3CAwCsQgGZw40INzKIBOgony5ba6NS2UebbKpVvMnliScwLSSYk0rcaxCqfJPh2wiCDnUQ0MyM09p6fFT3y5cUWgO4B3noANfQAD5Uv8Q1JYwtHJx+6Y+GaUSSBzuBn69FDxy2QmcfgI/+LGD98tUcHxOIzfI/80x3kVgVYSrAq3sRBrnuIuNauPaaCUMH1/db2IIPzrztWF6Z2Cn/AAmOnUQVIIZTswPQ1VxymxDLJtNopmSp/cc/k3X3pa4fxGDoaasFxBXUqwDAiGRtiO39dqgGlxF5CnwWKBg/Xf60WvWFdWRvhYQTOx3BHsdaWnwxw8ZWLWSdCdShP4H/AJNsffSjHDbwKxM+hNWVTnlLGJ/ZuyPAZSQR/P2O4rKeHw6MZa2jHuQCTGg19hWUEweqW8J/RdFVYr0VA14VF+tjvWvRSKtlqguPVdsYO9VcTiwKsAuVm44Mg7diJ+1ce5/R8JiZy/sLxJtsBoCdWtnsw3HcR2NdKbGjvVTitmzibL2byh7biCOoPRlPRhuDUSRB7aRIpTG61zLh3FQSIM038OxYYVyXEi5hMVcsCbvh3DbBVTmYz5fL1JEaU0YXj5tMEvK1tjsHUqT7TvWc+ItK1Y5mvHKecbgLV5ClxQwbQ/8Amh/J3K6YZroDygOcLEQTIzMST0UfOT2jXB8bRhuK34xxRrAw7KFdLwdHBMBidlDzlBIzCCenpXNe4At6KHRBzgeqmscwYe+bii4ttFUHPckKNYZSwHsQaocJwarN4XCS7FiqgAShNtGD/EysgzZdB5p1oYtuxdthLIZFFyLlpwGPkIZYuKcpXMNtToNaIYvEi1bZm0CiS3aobK5l7eThWfp2SVuGAbpRcb4sqA6gaVpy3glbLibw829pW2tjo5H759dh60m4e82KveJc8tpTIU/iI2n09KM8R5hgZEkkwABqSToAANSSelUAr5q5eCPRMnF+OqgMGk/GcdZzpU2J5Uxjea81uypAIDN4jmdhktTrSzxexdw91rJtk3FjUahgy5lYHsRrt30mjCGTGEq7URC8hE8RxTIskieg7UrY7Gs5IEszdtdOwiomLv5jmie0DTeGOk1Z4fYzTkBCmZg+YiNFDxAmdR2mm4dKb8ySn1jaO1b2LjWRaXyljJIBjydUPSTJPyFa3r4MhXYL0S4SY9A1RNkuXQq6roo0iYG5E9TP2ojwzha5szyUGy/vGjugMjsJQa1sLKfff79FnL/G7+HDrbkofmFPpWr8bC3WYJlBglYgZvxEDoPTvNMq2VVMxACoNlGw6KoG5J+9A7dsls7WkLyWAfKyICFK5x0EHTMdT0op+HDvlBh+MPfeMD19/VXbOOa8PJIAgkkExP7q7t6xoBqSKOuot28mYqCd7qB03AJF1dRNySCY0t1UGe2LdwC4inMtolszW9s+dNAVZhmj91QBW+J4grJcZWKsStoOs5MsZEcodAILkk66wKe02lZAMcpPV6yTUkXx29++w6mNGVStwK1snMQQBdQ+IclvXcSAx11qtiMWoL3FOo8yG0wOY/4VslG9BmPvUL3WBZ0UjTyeBEM2tu3KmY0DHbSqt82mcWwF8uR2JL+ZiIKq0SFVfQTpTBdSWDLN/j8H39lrfQLacHKZ0aC1tpykkldQTLKPlRXljiZACNIZYBB9KU8bjXuNrmKSSFaWyywG+86VLgnKuWCmZJ0mCATm0PbQa1laxgmHl6cLY0Lzpzb+vPv8rrdl8wpe5q5dOIi5bYLeUZTOzgTlDdjuJq1wDiAdRRZn1/rca1i2WleiIDwuU4lL+GYC9bZOxPwn/Sw0PtvRjh3GtRrXQUdLilWCsrDzKwDKw9Qd/wA6WeL/AKP1bz4JvDffwrjSreiOdV9mn3qSWn0QHbo88hFOGcWBG41EEHUEHoRROyoBBQ+Xqh3H+knf2OvvXMQ16zcNu4r2rqfgcQff1HYjSj3CuYWPlubjvpVaIRA8OC6Gt71rKXrfFzAhjFe1KldRx+LkERHbT6UBtcQlgJOpAiqlziLtMkQNz5lI30Jgg7bxVK60MGKufMJyax5Sc5bQKCB8zTxkb0KzAwjkJjw2Iks51Cg/YTQq5iSBqZJ1J9Tv/XpXlnigVbiFEUqGEeck7gEHqZ02oTxDjDaBWcbZj4mUS2iCe51PWADVvEaOqjYV7jOKEemvWtbfF9taD4zGXszKvjk2jFzKz6NMAQdzPT1qpjMbibZ1N34o8yK2WehkHUQZPpNWEzRyqmMohi1w9vGLjTm8S4PDbXSYAzg9GKiPmTVHmLjGHxFprGdLLMCwzsBbEAsu8zmIVZGvmnpQ3mpcSps+M2jPCuoBUShMwig7CTpoPalq9w4m5ZXE3Uspc0Dk5/2Zn9qttdShiATEzpUOka4YKqGEHIUC4m/YuNaIYsI0jMdRI2mQQQZ7EV1niPEvDQXxbD4O9ZS81grMvORwu2RgxX77GuT4lrthlvMrXUErbu3Myi6vmVSkwzLlykTMR2rOGcQuu1pDcu+HcvLaKySAjXEfKCe5k9NqXdGDkJ2KagA7PsUuocKwAS2FRCgEwpPwiToT1061txiwLlp7TEL4gKqT0I1B+oFaW+Of+ruKVORLKNt+Jrpn/wCtBuM8yAYS25HnawSG/iIgH03FI0SVpbhXvog2N5c4ikgWC6/vW2DLHfeR8xUnLOD8F1xTuLjW2YKuoUtlykr1bLnBnuPSprXNbNhnTxGlrbLG86GR9jrQbA8WC+GpAaHYACCf2kif/ufp7VoadoLSSMrL1BO4NBwU2cQ454rSQFAjQEKB6ywMd5oNx8eLYR4GZCbRGp+Lz2RoYlSLijpQW9jSrCQRupDCNRoRr2MzR3HZLuDxKLplCXAJGoUDKD2In7mmxJRFJBzLCUsVcfNPiAAMCIEZSc2uTcSADoI1FC7+OuNozswAAgkxA20q0LTMIhizdIJKqNeuuv5Cqi4K4WChGLMQFAUkknYADc1WSWzg/wBV0cdDI/oo7N0gg0yYLHTFLT2yJkRGhn06VdwErBOgJgehifp/xXRP2lU1EIkbaaMXi2YrbWPKAxBOksQAW/gAOvox7V5hLmkSHuHTJq3jHqLmvwpHlJ6RQVwzMxH4s0abqoysSegADVPbxrwc5NxGyo2o8yrsA0SB6itCOYHKROm2soe/fuuQfttOUh3jzftY/aINPFe4o3U7A1VN0XPE/ADEZAQh2S3KfU/8UU4cVW4qszteNpmY+UZbfhsUs/8AuRpqKoW7cmz5it+9DEoQqgPKIuRjqVyliB2ov+oahCBw9+/eayvLkEFwqMfNlNt8h6WUJE9yxoVxFoUkfECyl8+adgoG0gBYmiuMsWs9pbbB3dlWGRAVVCQHOSQMxkgHXSq97hyOA6l2AuJabxbPUufMpHSQ0r0mgvmD8BFjgczJ6fP7ewgFizoW3mDqhP49RptVsqJJgDKLh+B+47n/AMU4cH5Qt4hitsP5WNp3ym2ocMSXDTqBlIgSdqcOAcoYXCEMxN+7qZYSZzhYtWySAMxEs0n1FJyahkYoZPvqnWwvkN8BJXA+HYixb8VrZWw9wKmbysA0wSh1CZvKCTuRTiLPlzAny9SN9df+evrFecwcTR8iK11kvJcDrbCsGOciGLLIK5RDLEEzO1RcNxWYoBmuB0ZyFy/gmdtCTl3J3pExOeN5Az2/utKGfYAwnhCMO923iGshGI+JSBoUOoM7aag/6aYOH8QVtCYI+x7e9VrdlMRcglyAnilGgKqBsvhsAdWZgR6xUeO4E2UPne3fVJY5fiMwqNaMNnhW84IG0yNpOmxg5VxrAHURhFuLcMs4tQmI1Cg5TOVkJ6o/Q+mx60hcW5WuWLoV7tt7JkpeDAPAiVNvfNr00ME+lEzwvGKZs22cE/5hXxBoDLAvtE+YFgSKlbhmOuAWrthLVpnDMdDcaNYJWQrQNNepiiM0zRyfoljNRJaK+qFretKMou3SB2aR9rVZXSrXEksqLdm7ZtW1ACoEDBRvAJurOpJ2G9ZVfEi/lH3VhJJ3KINg1+AjRVAk+adQdR11+1SYfC2ypygZZlt+kpPyIO1ZWUrQtHs0vMHw22GYm2pIAUmBqIaP/wCj9TWt/A25g2wZby6D90gxppvudaysqCKC4HKmuYGdTGUHaJ8xJYmD7zVb9UuKjBQMxbqZ8sdNd99+/WsrKhzApDih/CcYby621Ay6ER5pJXbprmHzquvA7BK/iZWVpcDNKMSqzHwgmfUgdhWVlAbwiuCsYnlqy9y2GVP2chQQTAuDUA9On0qxb4HZUlhbQMz5jpEtmLhvQyPz2rKyjUhWlnHcsXne64uANe0Z41CqZACzpqxHWNN6tYPk614Pg3GV0WASLYzlA+YJmeYAy210jQN3rKyqNOVdzjVK7ieT7N62ENu2s22VXRchtpMlfKRIOaPlvrFDLv6MsMLQAB8TIwznzElgqKQW2I1YdpO+keVlFBIHKFQJS7wbkC94l1cR4bkyyGSWuln1V3BDJOjEjWT1oinJV60HdCDbfyQ5Ba0FzM6MRGeGUIGG4aYEGsrKgTOyVxY3CNnlQXHZhlXOFhRpBWVOsR0YT7HpFTjhBF5rt0qguMGVVXzZlVYbOD0C/n30ysoRGLVwo8Rytg2VVZCQhZlE65jJLDpqWk+wrS/yRgXKg28oDIyoC2UmCIPYHOCY/dFZWVweQV20FR3uUcIxhbKoZDDSVhSboTL+7L67SBBqPGcjWXYldAWUs4CqykCSVAAEmDNZWVZr3cWqFjeyv4fl1Ft5CEVirCVUeRCxYKsgwANO+3vUHEuS8O2TLmtMkQwMlE/aFYnQyzq22mUVlZVxI/myqiNp6KLiHJgvMC10Aq4cm1aVCYgyxPUjeN6K4rgFt9LmUgOjAZdN2JMAxLMZnc9a8rKgvd3Uho7LS7wRiqKlwKUuNc1XR3LM7HykEDzERtptXl3ht45V8RQdC0DcE/bzTCyRpJjavayq2VdWBw1GtwVKHM0NbCZgCASuojcsJjagXDeUmBBN+5bRLZRQuUswbNmzsepzCCBp+eVlSyR4wCqOaKVrB8Fe2jKr+TKyspVZyy51PmkyzmZ6CryYbEMFAdGRUUhWQB80jZwYWQDMAb9K8rKJ47xWULw2kobjRiEUBiro7FcrD4VZTCyGPUv5t9aH8WwtwoiAO4eWksoyFLoGvm8ylnB01ietZWVztQ+/upETVz7EcrYgMQMPaIGkhxr9aysrKIJnKfBa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sp>
        <p:nvSpPr>
          <p:cNvPr id="9226" name="AutoShape 10" descr="data:image/jpeg;base64,/9j/4AAQSkZJRgABAQAAAQABAAD/2wCEAAkGBxQSEhUUExQWFBUXGBgZGBgXFx0XGBgYGBgXFxcYGBcYHCggGhwlHBcWITEhJSkrLi4uFx8zODMsNygtLiwBCgoKDg0OGxAQGywkICYvLCwvLCwsLCwsLCwsLCwsLCwsLCwsLCwsLCwsLCwsLCwsLCwsLCwsLCwsLCwsLCwsLP/AABEIARMAtwMBIgACEQEDEQH/xAAcAAABBQEBAQAAAAAAAAAAAAAGAAMEBQcBAgj/xABEEAABAwIEAwUEBwYEBgMBAAABAgMRAAQFEiExBkFREyJhcYEykaGxBxQjQlLB0WJyorLh8BVDgpIlM1NjwvE0c7Mk/8QAGgEAAgMBAQAAAAAAAAAAAAAAAwQAAgUBBv/EADIRAAICAgIABAMGBQUAAAAAAAABAhEDIRIxBBMiQVFhcQUykaGx8DSBwdHhFCRCcpL/2gAMAwEAAhEDEQA/ANTpV2u00APNKu12oQ5SrtKuEOUq7SqEOUq7VLxHxOxZj7Qys7ITqo+PgPE104XNKs0V9Izzh+zbQhPjKj8wKmW3GFwdSEn/AE/1qspJdhI43JWg/pVQYdxMlcBxOQ9RqP1FX6TIkaiupplXFrsVKu0qhw5SrtKpZDlKu0qhDlKuxSrtkOUq7SrlkFSrtKodORSiu0qhDlKu0qhBUqVdrhCr4jxdNpbreVrGiR+JR0SKwHEr5x1xTjiipajJP6dBWk/S3dHMw1OkKWfP2R+dZq+1XXKkdjHkz3ha9aMcLSTFCVnbmaL8MSQAPKkcszQxQZf2tqTRHgjhQcivZPs+B6V7wK1CkTTt0xl25aj0rsJNbB5EpaLKKVcSZANdpyxIVKu1yoQVKu0qhDlKu0qhDlKu1yoQVKuxSioQVKlSqEFSpUq4QVKlSqEMs+lZJ+stnl2Y/mVQOo1ov0kuNOLQULSpbeZC0g95OxEj31mjl6gHU0DI2MYa9y2sUyRpRVh0CDQhYYs3AAIqwTjyWtT8KRyW2aGOUUjXsCEJmakYiYnyrPcI+kZpISgpJJ8aNhfJfTmTI09KJdIC1crRYWSpbQf2RT1VdliI7UW5SQrs84O4yg5d+s8qtKehJSWhHJFxexUqVKrgxUqVKoQVKlSqEFSpRSqHTtKlXKhw7XKVcrh07XK5NKahDs0q5SqEMo4/sw3eqIAHaIzesQflQM/ZZv0jQenOtZ+k7Dc6GnkgktkpJAnuqHPwkVnQCZ1MUpl9LHMXqRTKtAlQypCdvH4mtQ4N4at7u1V2iJWdM3MeVASiCZER1P5Vo/AOJNMskrcCQOZ2BPI0CUlabGYx00ijY4HU06kLKFtoVMag7z3gBr760NuzbaaHZpyg6wNB4wOVBuO8Sqtro9oM7JgpXESCAfgTFFysTQ+0go2IG3jVOW9l+NLQxwu8p1Tq3IJbWtpKgIzIBBBjzohqLhtsG0BIGWOX6+NPvuhCSpWwH9jzp/BHjBIzfETUpto644EiVEADmTAqoe4mYHslTnigSD5KJAPoaG+LsVabR290pRSD9myn/MVEgAfhHNZ3O0Aa5DjfEzt25JCUJ5IQNo6q9pR8TR9IXVvo+gbfidhXtZ2vFxBSn/f7Pxq2Q+kxCkmRIgjUdR4V8z2C3phKuz8lHbpAo2w3HOzabSkqK0kKUAdD4AkSnl76q2XUWbNSrPcJ43PcSpDiYEHQLTAHVJmjuzvEuJBSZmpaJTQ/SrsUq6cPCFTXZrwmm/rAmK5ZB6aVcAr2E1CHmlXvLSy1CDddr3lpZah0acQFAg7EEHyNfOvFdm5bPLaO6DHmN0n1EV9HxWE/SDjjN8+pbMlKB2eYxC8v3h4a6UPJFNWXxypgkhTqhyA8xRbwm+63lSFoAJkkkEgxHnQ7hl0kEE6KSd/LzrRMH4ptmYKUozHdRQmfMRSmVvpIfwxvdjnFNyhTQAuELWmCpvJy21EaVYcC28JbbG0qUPBMyB+VUPE3FNq6Qi3QStau8colR37xG+tX91frsLBVwlKS4gIKgRIiUhSeu3OhpPkkzrdRbXwNAiqHjW/SxbdotWVIWkq0kkTqAOZq0wu9DzSHBstKVD/UJ/Osh+m3F1F4MT3UhJI8xm+OnurTsy6t0AfEmLru3yszqTlEzlTOg/WnbHC4APM7mmMFtZUFdflRQpuABQnN2MwxqhYLhIUdT/ZoxsMARHe8KH8FMKoxs3tqQzZZcuzQw4o8eiNdcKJKcyDB8Kj2WJP2SwHZU2YmdkgaTO4HyOtHWGMFQ0rzjOEpWkhQouLLJK2Ay4oSdLss7ZwLSFAyCAQeoOoPurlDvAVwQ25bq0LC8qZMy2fYPwUPSlT6laszmqdMvnFRVdexmBG9Q7zEoWAPWvPaKWoGKWy5U/SuzqReWjwjU1MFUFzcNWye0fXlHJPM+AHOhy8+kjk00EjqoyfcNKYgm1sre6NDiuxWb2nGNw4faA8kiPlRBYcQuffhQ8oPwqryRTqwywTatIJ4pRVNivFdrbNdq85kGwESonoAN6zbHvpccdPZ2TfZz/mOQVAc1BGw011mrpWBenQT/S/xJ9Usy2gw6/3R1CPvH3aVhWDu90jxqTxFiTjzye1WpxSRqpRkknU+XlVTYuRXMi1QTF2TrlBScw1B3poPJnRMnp/SpiFSKk4UgB1BidfKlXOlsZULegm4L4aXnFw8Mu2RHP8AeI5UY8cPpTh7qFf5mVCR1JIPyBPpXi0u0AFSiAlA7x5CKAMcx1V9dJSkHs0BWRPXSCo+JpaEpZJ2xqUY44Uav9H13mtGBOwKfUd4D3E+6sq+lm8S9fuhMd0hE9SEpn3be+jjgO4KbNUbtKbWPkfgKyvHbVYxB5DntFwqPk53x/CoU9GemjPcNplthFrlSCBJI08ql9qAYVKfMfnXh68DadDFMN4olwZcw8jQpPQdOi5tEwQRqPCiiwOoigXDbiDA0ost23W2S6dEgTPTpSOZscxM0zAF6VYXw7tY9wrjz6n8oWog/dkD4RWth3M2NwrmDvR4S9NMBNLnaBDBVlvEnPwuNfxJVI+Gb3Uqh4yFIxFvKf8ALVPXz8qVNYp+kUzQ9bOMqOYE1d294luVK2AJ9BrVdcW4ygDlzqpxi6SGVjNKiI95pLDL1opJaoGeIcTXdPFaifAckp5ACqce0OlS3DEmmWoKqfy5dBcOJBRhNvsaKLZsVSYLqkacqJWm0tozr0A+PhWXblI1qjGIG8boJIbIlESQevL5fGs7Rb9k6oqIlalHybHeI8JMDyFaPxBfZ1FRG/y5VnnGDEoSoclR6EE/MVo4MnH0mZ4iHL1EHBlJcflSQqcxO/MGNjVWwO+Y2ruEOLQvMgwdj5GZq4vmEoyKbWc8HOAJ00CZEHcTRntgE6JeCYYt5YCQcsjMRyFScWsAw8pCF5wnZQ6xqPMV3AsaDbbjaFEKWIVIIIHONPjTZCPxH+/SlJRfLY5GUeOiNe3bikdnmOSZI6+fWnuEgn60pStEIaWVHoIM03cJCu4jMpatBA/pvUZnDn0KdZKFzlWVGDshJJGnlRIw0CnPYdcF8TWv2zXahAW2oJ7TuSQe6JOk1I4zw1C02l4AMxSppwjdRT/yz/tB18qyjE7BTYRI3z/wrg0QYLfOhssLUciCHEJPIrBCiPDu/GuyVbRSLtotHLUKOopv/DgnUkAeMfpTzd3EE1Deui4qTsNhyoHmW9DPFVsmYPapLqEAbkTyEVsWIYM29ZFlRyAgd4ciNp8KxmwvVBwEJ26a/wBa1Oyx9brCy7bLDSUEZzAzAiIyzPOhyl6giXpBKx4LfYeSoOqKAfabKSTqfaSsR860zCbVcSXCtPLMIUPMjSs94O4kKF9k4ZTMCd61A3aS2Aiqxlf3mdlCq4oz/ilh04ghaEqyBtQKtMp203nfwpVbX8h1QmTv5TED3R76VOYWuGzOzzam6KNm/KkwD3qr8cR3Aec/rVkm1S2VHwJoVRii3YStKd505abR+dI4alJOLJ5cvcZukQNKioZcTC4SR0mDTuIpUs5QSPKvLNkpvvOEhEEZYmTl0InSJ19abyPdDONNK6C/h3E21ADZXMVZY/jbYypKgAnfzoK4Rt1OPR7IO39PCnOK7JSXSg93LvPz9fzpNRalQ45XDY9fXbTvsq/ShriFslojxn3VItcTWG4Lekxtr10EA+u1N4qoZUgc5PpBprHqSFMjuIP4Ta5ELKv2PTU+81Avie00kZgmfVIqxw5RKXp5Kb/mIpm9QFXDfihr+QfpT/sILsatVOg6HTbXX3c6v7S2U6QEAEkgb6CYGs7b01btzcoH7afyNHHDT6GW2gEAl86nYghcjXyTtQcnVhoNoiYLadlfIZlJyrIJTsSEk7nU+tX2BOD69cHoi5HwIqow9z/iYUREuLkdJCqseHf/AJ9z4ouvzoPuEfR747SIYMfeuP8A9KZ44w5Ssroy5UtoSRIzEnMRA3Ir3xyfs2P3rj+cU5xAofWrSRoUtT5ZtZqURPQBJbzSPClhtsXHw2tYbSYg7SPPrVvxNhxtrpxABCQtRR+5mIEeUEelVqADv6UKNK7Dd0G2BcEumCm4KdQO6eR1ojxGyu7BlbvaJuGkglaFJ7xTrMa7/rQPg3ELjAA9ojYlR/OtG4dv1XKPtNQeUyPKKHKUG/mGUZKPaoyK6UF3GZhC0hWuRQhSTuR6a1qOD3BS2CuYCZNRLyxC7x56OQQNOY3NcxS5DSAjmrU+Q2Hl+lKZX6tBeXl43JkV+7zuLXsSo6dOgNKo74SZWmRJ57/CuUJ5pJ9mM3bPFk52pUozHIUHNqyvFJEalKehAnQUaovkNpIIiKDcRvQblKQNVL9AYzKn0o/goTbcmtDbyxqiQHO9Tt++nnqY9BUN5WvkajPupzQTypv7zsNF1Ev+E7pCbhJKx7iDyou4rYadh1KkLCYSqCCrUwJHwoV4WTbhXfyD9pcGOfPyqxxm4ZW8VNZIgJlIAmOcCh022G9kMv4ehKDoB0NCmMrAVCd0pmY5c45Ve4ldmMs0LYosCBMqVOnRI/qRRcVuQHLSiUeFiQ/+83/Oa83ph9nwbZ+KR+tO4KnR/wA2/wCYn8q7e25NynoAz/IjatJ9GauybZL/AP6h5n+U0T4S6R9WBEgJbV71EULW9mW7sSqAVbR1T/WinGAGW2IMHsmd+Zk60Cb2kFitMktuRixb/wC6qPcf1NWmAn/iT48Lke9KqpUo7XEA6ncukxzEk1aYAr/ijg8Xh70Kob7/AJF/YkcaiWGT/wBx34hB/OmeLCc1qsbhpB/iFSeLdbZr/wC1XxbbNLHUz9U5y2gfEVz4EXRF+k5eZTbgGgU6g+ebMP8Ay91BzDgo1+kPEGuxUzILpfK4GuVILoM9DqNKz8o5ihz0Eg9BRgxazJzAK861LCLlttvTpWFNPqB50a8NXDrkbkDmdqTnJxlaHYVJUw6EKOnX50G8W3gReKSdkhA/hCvmaPcItYgnU0McccKOOul5qDMZk7HQADLy2G1Wx4+StgPFO1xiDKH1qEj2eVKnrK2cQkoKFDXmI+ddocsSsQ8v4lDbXqnVJC/FR8k/1I91DouCt9tX4i6v0OaPgBU8XaUsvOA6kKSPIHIn4lR91QcOw15bqChtZSlsiY0kpVAk6bkVsxhSpFEXSlykHnAn3U00gBSV7kV5KSmEnQgAHzA1FPNJBpJrix+FtIPcGWHm0wpoqmIWmSCevUUOcSYYG3j305kxPZjKlUjmBUe3baCdc2flBNMXSenvqqm26DSSq0Q7+9CYnXUD+/ShG3WQ+qSTBWNdedXGLWjqFKK0kIWEqaMyCB3VQesq1FUr2lwSPvQf9wn507ixqC+Zn5MjlIn4K8kpdEf9MnT9vL/5U9dvhL6FH8LJ/hSK5h1qUSTzER6g/lV9aJT4GAPGI0ielFl0UitlFd3hVdpUQRK0DbT7oifKr3i+4MW4BBllsnqImPzq1t342Phvz8qnLsUO5e0QkyOY18NaXc6aDrHaYM4djqUPJXkJiDl2JI+9P5VNYx1H1oPpCwSpZUP3klI1nXU1Y3HDTeUpZACzsVEkjT5VU3zAgIdV7GkmGwY5BMSZO3LWrKpbRXJJY0lIscYvyuyaAcGcOSUmCY7JtJPX2gah4ljrrqG0gZezSE5h7RiNfDblTQtgkAgSIEc9PSmuyk9KG2i6RWOAkkkkkmSSZJPMkmnGTrV/aYGle6/cI+dWlrw60Y3PmaBlzQDwwyKbDMPDhE1oOD2YQBlEVDZwdDPs7GrNp7KKRlJNjkIcUEmH6VNucsUP29+Y00qXbMKdMgzHjtNMxy2uMUBnip8pOj09aoXopIUPGlUoWSwNjB6a/KlVuMvgUcofFGdYVwylq0aKG058oUuUgklXe0nz2oYvsSUCoqJgGANtvCtZAiKGOLODE3gztEIeGvRC/BXQ/tVuXUaMhLZnDas2p1mpSbbaKa/wi4ZJ7RpxATuSk5R/qGnxqVYrmsjMndmpiaaHEW9K6ISmpSliqTG7qEK6nQVTHbZedJBxZ4QL3DggwDlltX4Vcj5dazk4Uppw9omHEdyOkE6jzEa1tnDNkGbZtv8ACkD4daynFn+1fdXOhWqPIGB8IrVl0ZdbKhekb+6vbK50k+6B86cfbFebZvvChSloLGNlzYKnlJPhHrI9aKrS3PcChy/v4RVHhbckdP8A1R3hNnIn+9qRnK2PRhS2QEWwC45Hn/WqnF+HE3KD3ftUk5FddD3SeYNGwsvCurtY/KpCUoPkiuSMZxcWYpYZ0qCM2gkEK5EbgcxrVnhkLXlUCOkaSTsO9AE+fKrnF7LsL0vJSIzBXeHczLGxO28nevHE7rb6UOtNdkpIPa5AMuhGVQA1nfWOVaGeSyxUq/oeYfiMuKbhy69hywfaIWlKx2myEEHvnaMwBG/Saj4fi5LgSpISCY0nQyQJJ8dPOah2SnAQ8x3XAAkEqOke3BUClMggAbak+FTMbsTlQ6SmXBK8hBCV7naBMAHlqNtaXlgx1y9uv8jC+0M8akpaXsX6rsD2lgetev8AEmh9/wB2tCtsMwgiCND46DUaDffTrXtwRWdPwvGbTZ6XF4tTgpL3CNziNpGwUr0A/OjzhdZUwhZTlz97flyn0rFGW+0dbbmM60p95ANfQbLaUJCQNAABHlFN4MCjsT8Xnc6iJYnYz5GuUwRlE6nXnqZ/9UqNKSToQ0wOwTEhcNBWmYaLA5KH5HeoPF18tttCW8oKl6lW2Qan3nL8aqbXFuxyr7Nu2ZVuXlBC1p6pbErJ6SapuNuLrR1xHZtfWS23AKyQzmX3lEo3URoNelPSTqjmNutl7hfGqO0SjtBmJy90kjN00EfGp/EXDSVoD1u3lcJ+0SjQEfiy8jO8aVk7vFV0QkIUhoJ2S02lA+RrXPo9x43NslRP2qO655jZXqNfOaXyYbQxiyOLsFbbhi4UqVQkeJ/SrXBeCEO3SUFYIaGZyBIkzlTJ58/DSiHi+5LLPatjVRynokwTPhMfOrf6PMMLVuFq9t3vqJ312HoI+NKYoSU9+w7mnF49e4sRZ7Fh5UCEIWdf2UkyCfKsLTWlfSD9ITRDtm02orJU2pZAyRHfKYMk6RqKzgp0pmchKKGnjpXhjQ026qvTaqBKY1BUFuAnUVouEqECsqwK4IUBR9YXJEUo5VIcrlEM0JEVFujNQ2L4nSnVr0mi801oB5bT2Zzxcku3YbKoCMkawBmnMrxIAP8AZp60sbJb6nO0CWBulSva09lA9oiefh46QeLkIduV/iGUH3f1qqtGgZaUSjosSI6Tyg6eVa/h8TnBVfX7o8h4vKnmlq9kq0KEOrYUr7FZAkzl3BbKgFAkDYgRUppptlJZUk53oIX7OQTCAEq1JnWBrHlVEhCwosuTnSTlM6q/Z9eRq8t8dcQhKkx3falJXmVOhM6IGWNt6G8flT4vaf5lYuvvEFCyhzvjLHcV79JME6H+YdK9Xb29WfE1kXUpuQW86x9qhsxkUfZkEyklPxAoQxG8KViefz+eoIPrS843H5o1fs7PxbxP6oJ+BbYO3qQrZKVL3jUaD4kVsgdyNpSAVg6bGSJjlpMdaxXga8DNx2yyQAI0+8DMj4T6Vsbyj3C2slEapSRInY9edRaaXyCZMqc5V7aJCrnJCT4xrPPSu1ExC7ShOZQJywNBOu35/Ou0u7bByyqLqzAbxjt3O2D0uHftDmB8idvKrfDcJuXIy26XB1EAf7jRbYcFsNnORnUdwfZnwFETLURGlMT8V8Bm66BFngxpYHb/AGZ/ZTsfBdFHDOCMWZJSc6VABSydYExmA00J3jmas2lHnQrxmlaloQ0kyUycvPXnHlzoKyzk+yspUrCfGrZDo7EaocISR4zII8iKs8ZxD6pblSQCoQAOQJ0HoKoeEHHFZEuxnSCDBzbAamOcGpPEjCFI7JTsLKgo7Hl+GZ50zkvSii3J8bMBLmZYKpKlKKiT1UST86sHlxUa9tVMvFG8LynTlOhHgZmlegyYoKsa06Izy1zOSR4GnGHUnwNRwwvdLh8jt8NabzrSRmIV1O3lyFDkmy6dBFhLkLTWh2PegdYrO8EsHH1AIGtOYzijrDhazKlG8abbxScoSlIchkUY7NhsrIjUxTr9Z7wtxTpK2rpfLMEKUPPuiY8TRsLnM2XEpUqUkhMd4mJygHWTtVulVEvlsz7HsNBDt3skuZQkmFLMwVJO4G3Kh364B/kOKVJ3VpHgQNaMcXxUfZLLUOOpyhDklKMhMqIPUnbT2arrRCLh9SUlUkEnInQr5hCUbD9DW34LPLhcr/weS+08UMedqCv4/VlOhm4uCFrShvKBCiYJA2mTuKtgoZozABQAXl0BIIO/n4bHfSpy+GHAqQlem5Ug6A9UgqMelerrBFtNlYWgpTlKYUTmBMQkxyJggxGY0TxMoZMacXtdGcnl5dUvoRbFpth91L7pQVhWZBE5VKgglaJB0gjXSqjHMNDjS4y5kag8zEkamSRBnp3j0ohFsLhCMwUpSJKoiFADu6EZiSRHTu+/rSF3CS8pkIUkhCgEqA19kd8DUQAY0186V5uUfM+Gn9BpOWprtC4RftTassvoVnEk+HNR12ECSORmjDC8ete07JsrKdQlah3dQVKG0nnvQ3hFy0wFF1ClqQIypBUVBQ0JH7ogn9k6615tOxAK0rc7NwAoSIySSUkGPvJ108+lcknFSl7PoL5s9SVb7+Iai1S+JS6sJMqgRJjfefxDfpSpcIWyciyBmSVd2QOgnbx+INdpaC0NRwxyLlJL8zoIkA7nYdalpw8q3hI6nSoN/jJU2j6s0pw6HMO42JiZcUNRvtVDiHEwaMO3TaD+C3Har9XFaCrxwjtBfcdiwnM4oDz0nwA3J8qoMZvHVMuPFtu3aSk5Vv8Ad30B7ManrCooLu+Lkol1tGUjZ11Xauf6Z7qZ6AUNcWYy49aZnlqUpxYKQoyQkSdBy5UeGNI7x0GnBWPMhp9SnXLgJJzqP2USkHuRqEQk++hG+4xt1OKIsG1ZtZccWtXv5UKYHcupQ6huSFhIUAJ2Pw3NezhT6jPZq9dPnRW43sHaon32MNOrR2bPY7ApCysEzv3hI3+FP3G9UJt1oWCUKEEH2TyNWbrutLZ6TtDGF2TggRMxURKElXXx5UnFyBrpXWX47oTm8jQE32N66NY4JsUpSnKAZG8VZcQ8O21ysFYh0DkcqiPTegzgziVxoBtDS3Fz7ITPTn+lEfFTTq2W3EpLbrZzEEgqIO40+XhS6lSDtJstsFwkM91BMeOvxiakXhKlBKZBmfGBvVbgGOKKAVbkUP8AGfFa7ZaOzUApwKEkSQNNR6x8K4mpNRicyPy4vJLpEzFl2yrhTi8qlNIiDrlSJ1CTzJJ8TpTvBuAMpeNwgFMTkSFdyCImOpk8+dZy/iagXXozg5kZj1IgR4gU6ziVwttqEqLSAUgpJSkEmcyiOkj3VrJNLinS6PMzz8pcuPzN7WjUKMA7aa6eNU2J2rYdR3MyFkhadkhREZojmJn0oIax95aUISsqWoASfugaZjG5O/QV5/xDsXkJW4oyRnM7SQBp4T8aWWnxun8/1F5+M5tJRss2Ayy4ttxJlPtAiZ5pIWI/ZIP7VOYRxAh9Zti6k5vaCkERprB0gjx6eM1Bx3FrZgOrQ8p/tAEJQQIB2IKinXWf7ihNl4XCj2s6ZQp0HL3QNEAJGqpkz76thxSdvVHXkiuvb4BvjGAtrGaULSmc3eAgclQDuD/MqmHk2BbH2yuuVIGVI1AypIgDc/nVBfvNIKQhCgchzkrUSrNtn70TAn1FesDXZOqWm6bOZzutrHsiEkQIOhJnQiDpRlhyPCrf7sGssHkcUv7BZYY8lm1QUOjKkaAEfePPx13pVmOFtBLi21Zlo1g7HQ6acvKlWqsGCCqff1F8vi5xlS6+R44j43uLrV51QTybHdEfup39aHmrlTpj2EDUn+/lVg1hKNynMepNTbWzSIhKQB0G9Y/nL4G+8qGmbdy5UFZcjCPZSo5So9YP9inMSwztFguLnYBKdEpA5Casy7A+VeGtVa0PzZMHLK2TcPZS0gJSAnban3FUwF0+lhavZQo+SSaFtsoQ3DVDftwo9DrRO9hj3/SX/tND+NWy0KhaSnSROnP+hq3BtBsEnGZWLCpBEQNwaIOHbdZWOzWhK9dFCNAN52NUbCquMGxDsV5ikKHQiaG2qpmpDbDCxuHbZwPraSZMEoVvG+h8jVvxXxeyGk91xLi4yhSCNOe42pvhziNlW6ElQ2GXY9dqf4jf+sRmSCAe6I5+FLOUYoa4ybv8yK0qUjLoIrOOMsczvFKdW0J0I5nYGembXxEURfSOq5trVvIMrbhKXFDdI0ypPTNrr4RzoAsj9mVqWkAEAgiSQNQAOdF8NicX5jE/tDPa8uK17kdq4Jypkxqo6yJ11A5aCry0xVSWW2pIQoqUoJAJPIb+VDYXmK1egnx/p0o3ctg3aspCdTqrqTAMeWpp9ySWzHyQ1aHMKxnsmyqFFRMJmNBpA8TUqycLlwUrguScyZ56KSU+AMT5GojOFLuGzEBREoTP3RpJ8Kk4I0pp09jDjsHO+v8A5bY2OXmdjr4Va8Ti2u3pmfHw+76KXF7o9pqFDITooR4AxuDuTNWFraqUWUpgAIzmdRmVusjmdYA8DVjfhLgLThLinSlSVkAO5tgoI5II0gnYTpVNbDMlTfbBshUFWuqUiEgK2A3q/wB6Hp1X7svxUUGNla2qEkrhxwmCV948tY2AHlyqKUssLTdNpCkNqJUg6DX77c6BQ6beVLAbS0ZEl7tVdB3ifDKAT7qo8dxQ3HsDK2nUA6EnqY2jkKDCMnNcHL5t9fRIAm1K3VFxh7zLjrq0ZkrWrMnukhKTqQQEkTr1pVeNv2RQznuAt0pGYtjVZy65kpGhHjrpSquV53Lv8UVy+GTlbr/0gGbtFn7ivLKf0qwt8DfUJKcg6rISPjr8KmG5vlj2Gmx1duI/lqveuVp/5t/Zt+DQ7VXvNG/09mwo0TU8Ozqp5P8AoSV/KpTVpaMCXFT++4ED3JlVCt5itn/mXN5cnoiG0/GKjK4mtmx9hYt5vxPqLh90/nV/KiiyiGbPFVskwwnOf+yyVn/er9K93XE1ylBWbZ4IH3nHEtD/AMTQG9x5eRCVobHINthMfOqO8xd55QU86tyNsyiQPIbCutJF4xt7DVXGz7pPZoShKTBUVuLJ8AMwHrVRfXK3FFSyST8PAeFU2EXMKUg7EyP0q4WKDNvoZhjS6IqDBq1s7oDcZvCoTFsVKAgwSNhRU9wyWSFA5k70jkaQ3ji2WmAPtx3UZTz0Iotw1OY5iNeXhQlgzwWsJnQUbWMDypaK9Q274ky/tEuNlC0hSVAgpIkEeIrIuMOAUsoU5bzk1lJMhsGZUJ1KdhzIma124uBFBXFOMBwFhrWdFq5fug/EnoPGmIyfL0i88UZR9SMjssMUHENOAjdRPJQHNJO42q9usccWFNhISQY07xgbjar7EcpyJicgAB5+lVL9ismWnCDuU5ikn1SRPrTd8km0ZniMDg2ouxhV06htciFugCZE5DvoPZnROw0p1OJKFuptSYClAkgRKRuD7kjyqkeYcQ5mXmAJBJJlXjqTqaJHnGOyKu8rNqkrBASEnoPaOvLpVowjH6GbklIecwZb/avFWQJaBgyVkhOYAydNI94qrtG1R1GxgxmG41GxFWNhfJaSHs2ZZOWJnuiCoqn8WgHhNWF7w+kHPbXDXZqGYIcKgpMiYGVJnyp2MlCPGXQrN3G46+pa8NvKyjskPu7jL2Y36F3ROh5zVZdYa2XHypSUPpUFpZSvPpHfBgZcwPejXnROMbFmw3b247QhsFS50ClzJgazmkxp0oQwjDYfaUohSQo9osGYkazzO/zpeCgpSmnX9aOZHjiuN7/QcsrJTTiXVJJRBPdAJOYQN/OlVzgl8jKWHD7JOWNyJ5Ty/WlQckpN+qDf0EVllHXJfzMRKidzPnrXZq5/wVP4j7qbvcPbaSNVEk6T8TR1lTdI9Mpoq0p91dUvpU0LQk94ZjUxm2DuXLsTrGkVZyCKNlIUnevJqViLgUsxsNB5DSotSyUPNqkTHeTqPT5ir7DLlLg0MKG46f0obHUU8hwTJ0I5j56VSUQ0Jmn8K91RUrURsau8SvA4nKKzTD8dcQNIcHnB9atkY6/mCU2+p6k/pWdkwScrNCGVKNBFgtp2b4UdqMn8UaaTLiwnw3J8gNTWZOYtdKTsGxzIAB96j8hTbSeal5lGJI7x9VHSuLBb9R15WlpfiE2K8RKdJS2ClJ2A9tXWen961DahA5FUakch+EeHz90VzTmUaafEnzNPKpiONIXlmr3t/p9Bt57Wajrc6HWvFwkqcCRyST+n51Uu3pBJGmoHrRkhZsIAsLTkWAoH+9OlQL3CVoSVNGW4OZJMwPI7+fhUX6+GwVLO3xPIDrRTh6zlSdiUhRHSdQK7F8XYLJijMDbBkrTzKUkgjf1/vwoms71SXW0FJyRMJIBBAGfKSOXuJBpnEcPSh3tECEkZsoUQMw3IPLkY8a8sPpEuJ5TpM5dFHICORWZmmZzi3vqSMPxEPVJdtF9jdsAgv2yy6hYyrmApCxqkKjqdJrxgOBOltsqkd7Mo7we9A/aPe2HQbVW4XbuNoeTmjVSVdFDSR76LMPvH3bQntlqKFCSIlKSBIBAED5UHP4R41eNqmB83G241tfv8Cr4lsUsPZnG1pbWO5EZhETp57jxpVdLwW3cQkLW6XiJKUJLih+/MmSNdTzrtUjlaSTbJLCruNV9TLEmqTHVHtB4JFKlVMf3jYx9kO59r0Hyq24TOrg/YJ9YNKlR5dDS7KVVeKVKrFT2nlUpaBmIjnSpVGQmWrCSdUg+lTm7dIiBSpUIN10TkNidh7qlI2pUqGzqdsebOtS2xrSpVYiIzQ+2P7qqD7v2h4kz6AUqVWiVkQrlZUrUzr+dH9is5zrz+UxXaVcl0cj2Tm1Sh0HUBxMeHdqitVRcZRASZkQNfPrSpU01/tL+bMXxH8W18kWKlnI6Z1yp/iWvN76PMAMWbcQMzap0GveVqep8aVKu5f4Vf9hD/AJP9+yKdT6kWK1JJSrtYkbxod6VKlS0IpuVr3KKUlGNP2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sp>
        <p:nvSpPr>
          <p:cNvPr id="9228" name="AutoShape 12" descr="data:image/jpeg;base64,/9j/4AAQSkZJRgABAQAAAQABAAD/2wCEAAkGBxQSEhQUExQVFhUXFxoXFxUYFxcXFxcUFBcXGBcVGBYYHCggGBwlHBgVITIhJSkrLi4uGB8zODMsNygtLisBCgoKDg0OGxAQGywkICUvLCwsLCwsLCwsLCwsLCwsLCwuLCwsLCwsLCwsLCwsLCwsLCwsLCwsLCwsLCwsLCwsLP/AABEIALABHgMBIgACEQEDEQH/xAAcAAABBQEBAQAAAAAAAAAAAAAAAwQFBgcCAQj/xABCEAABAwIDBQUFBgUBCAMAAAABAAIRAyEEEjEFQVFhcQYTIoGRBzKhscEUQlJy0fAjYoLh8ZIVJDNDU2OywhZzov/EABoBAAMBAQEBAAAAAAAAAAAAAAADBAIFAQb/xAAqEQACAwACAgICAQMFAQAAAAAAAQIDERIhBDEiQRNhUTKBkQUzcbHwFP/aAAwDAQACEQMRAD8A3BCEIAEIQgAQhCABCEIAEIQgAQhCABCEIAEIQgAQhCABCEIAEIQgAQhCABCEIAEIQgAQhCABCEIA9XiEIA9QvEIAEIQgAQhCABCEIAEKn9q/aHhsHLB/GrD/AJbDYHg9+jelyso297SMbiZAqd0z8FLw+r/ePkQsSsSGRrbPoeV4CvlB2KqPMue9x5ucSTxJJldUto1KZzNe8OGha5zTzggzKx+X9Gvw/s+rkLBezftYxWHysxAGIZmElxio1s+KHAeOBxHmtQxPbWi7AVcZhiKgZYNcC0h5IADgb7wea3zWaYdb3CR7R9p8NgWzXqAEgltMXe+Pwt+pgLOMb7ZnFxFHDAAb3nM6PytIHxVCxVWrinmpVeX1HXzO3xuA0HQJ/S2V4GucNR8t374KaV7four8VL2XPB+1qrq+jTcN+XMw/EuV57L9ssPjrUzlqASaboDo4tj3h0WC4jDNmGmCNOet01o1XUy2o0lpBsRYg8vOUK6SPZ+NBrro+plU+0vbelhiadMd7VGoB8DT/Md55D4Kn7I9o9SvhjRg/aB4TVEe5+L8+74rjAbEkSd61Zf18RNXjd/IUrds8dUuHtpjg1g/9pXdDtbjW61Q/k5jfoAu3YJrdy4GGbuUUr5p+y+Pj156LDsPt6HkMxLQw6d42cnmCZb8VdmuBEi4NweSyKrgRwVz7C48lrqDjOS7Py6FvkY9VT4/kuT4yIvJ8ZRXKJa0IQriEEIQgAQhCABCEIAEIQgAQhCABCEIAEIQgAQhCABZp7RO11WHYfCHLctqVQb82t4cJ/yrr2p2n9mw1SpPijKz87rD018lghxLnP7sEkFus65pn5lYl/AytfZX3AuJ+JO/+y9bSgfXr9T8Ap/7CAQ0RJu48XawOQF/RMsVQjpunneTzP1CS0UpkaW/vgEn3dzyt+vpp68E+ZT15AEn+Z3u+YF44wuWUvKB6DcfgT5DivPR57GZw/xsOQFj8beqkNmYSoKuRriA4tBaCYcdYcNDCd7FwBqvBiGiPIDQdfqVbdo7L7vCB7RD2fxZ56kT+W3kEidudFEKvsj6mwXUtW21Cj8VjCJY4PDXcQRB5FWbBbZpvfTyd4HOjM3M5zdYuDZTXaQANa0EgHUCNN6xKWLB8XrMpqUHtMwY1BvMcU32jXjKBERf4f3WhYrEYSkTQc0l0D3s9i4WgnQ3CoG2sP4iRp8jzXib5YwfcdRNdhKY7tz97nn4WWmbPktFlk/YnHEMe0ML3d4crOUAkk7grdh+1ldlUU3sptmwa1wJHVbkmpMwpbFJFl2mGU25qj2sHMwoGhtqg50NcSOOUx8lz2lwtSpDyA8j7vWOSZYStjMwaDRY2PcbTc+OROh62SGoy1jVyWIsz2hzZEG25e9nMcKWKplxAa4lhJ/mBgeoC6w1J8eOJ5CPhJUdjsXSwxzVBJmWgQTzAnQc0uttSTS7CyKcWpGr0azXjM1wcDvBkeoSi+fava7EjOKNV1Fj35yxmWxIj3iJ3boUdV23iiZOKrk//Y/6FdiM3na7ORKtb0+j6TQvnvBds8bQtTrvjg8ip/5g/BXPsx7UiSGYxggwO9YND/OzhzHovVYvsy6mjUUJOhWa9ocxwc1wkOBkEHQgjVKJgsEIQgAQhCABCEIAEIQgAQhCABCEIArntBoMfgK/eT4QHNI/6gMM8pI8l85faXMfPW/AzcfNfUO3sMauGrUwJLqbgBxJaY+ML5npUQXUc1x3jA/mwPaHg/0ysSG1iw2gO7neYGvHXquRtNhaQdQSfzONgOlhPRL9sezhwtWKYIovvTJMglrQS0njrZRNHYlV1QUw0uceH810rmsKPxvR/QxLBTiZJOZx3k6/28pXeBoGq0mIEiTFh+Fvy9FYcD7O6oAdUgNO4m/nH6qbZsqlQAYwy47hJJPRSXXpdIqqo16xv2cAbSNvAy/U8TzUicWcVTfTlgaWltwZuIsdE6wGxy2m8FpAduO9Q1HstkFRrD/xCHh0+JrgSYEiwMwbndoo4+9kymWekV/2abbAeabyAHNsTuIOnQyr7S2lSfWyh7XEG4m4nQxwWXezTBluIL6lN5awEFoEnNpBHr6LSKmLoMj+BVaADB7smOO+VT5C76F+Om49osFbZtIEugSs47fUGZHOb4XN0I+R4qz43aRfSDqZcAdJBBtyKovaZzshzHikctsWDlDK3ow7FYbvzWa1xbIaTlMG8yAd0wrrs7s3SoODy1gM6xpzJO9UT2fYwU69SDZzAf8ASf7qz7d2kK7H5y9rAQ1uQkOc4XgDerZ7ywlra4pst+L2lQYYdWYDuzGAeMJNu1qbZkgj8Q0M3BlUXCVXtAyNawf9x+YuJH4bmU9r7QqtZdjXG2VgZUBNtxiPopnW4sarE0W7G7eo0qWcuHBo3udw/egWdbervqPLy/MXaNaDYbgN8buaj9th1XFCm0RAaA3g94a50fD0Wn9mezFOiwPf46ke8bgcm/qqqYKC37JbW5v9Gc4XY+IddzSwcXa/6UvV2PVAlpD41AsfTetA2iwFxTTD0hmgAJMvIkmO/wDmhxM5FWbcDebHpyPVdPrlniAmNW8Ry5q6dpOzbagzUwG1OIGvJ34hyVEqAjM1whzbEfUcQeKohYpolnW4Gjez7tecM4U3uzYZ/iB/6eb7w4N4t6lbM0zcaL5W7P14YZ+44if5Tf0970W++zXavfYXITJouy31yEZm+l2/0J1csfEnsj1yRbUIQniAQhCABCEIAEIQgAQhCABCEIAFhftO7JnB1jXp/wDBq54A/wCXVccxZ0Ikjot0WXe2PbrMrMM0ZnMPfVCL5A1pAaTunNJ8uKzL0ahulX7IbXdjMK7COY1xw4aS5/iztc4mBIBaQBAMndorZsbs82jVdUmQAGs4hsb+J3eSpHslH+8Ym0SxsiIuHOBHxWknERLT0UNvs6VX9JC9qdpvYBFm7zwUXhcXhiAe/GYXzNzWOk5wNfNTmMZnfTkSA645FS9PucMwBjGtb+EAZRcnQcyVOoKTbZTz4pJIqFFpElmKdDhYufnIPLOnmE2madbI45muaCCY1FjpxsfNSGPrYeowg06LjlgWh0iYMAayVUsblwdIPc5zyHBgc4g7pI04T6hKlW5SxPTXNKOyWEv/ALPaR/BPdmXHMCQZcSSZ36ow+y3Mlzqpf+Y/3VcxO0KhoitRnI6SGnUCY9J+ahv/AJLW019UydcmsCFiSLnjsXe503Kl9qcQXghupsPNc1cXVqOLYI3TPxiEyLe7ew1A51xMmB4he8Wj6IqocZa/Z5benHEL7K7NPoU2YnOB4iwsi5aRrO6/yUhjsJ3kNc9zCwusLeI8ZFlaezFGjWDqYBJtdr2OhuYScpiRCt/bLsTh69JtSg0U6os1zfdeIMd4IM/m166K9QlLtnOdsY/H6Mz2VtzDYRkEE1dZLZfI/mKmtn7XFVhdlid539SqZtDEFjjSrUC2oww4HWRzy6HWd4hIV9vksyg5QB7o4cuKVOlyHRvSJ7AYVv259ZxaGENyOkQSRDvMZfitHw2LblsQRxCyzs5i6ZGXu873QBc/fBNoB5p/sPasvfTYHQCdSbGYi4tpovHGSWo3GUX0yybZ2tRpkySTwCYYDbQJB7upHGJ+Sg9oYao54c1uaXRGpB6b/wB6LvE16tN4aA53hBzZ6eWTuy5ARHCT1Sfx8lo5zSeaaDhnhwDhcfvVU32h7NYAKjRD58iDqCpbY+1XxDmejpv6WXPbKmKjWtOkSfISlwTjJMzPJJozDZUkOA1cYjjJLY//AEtR9i+14xDqLjHeU/V9MmB1gVCs6wjAC4bzpyIcP7eiX2TtJzcR3lMlrpL2kSIdcz539SrlL5aROGxw+pELOuy3boloNYl7D96PEx29ro1APmr5gcdTrNzU3hw4jceB4FUwsUvQu/xbKe5Lr+V6HKEIWyYEIXqAPEL1CAPEIQgAQhCABVTa/Y6nXqPI8JqOzPdqSR7tjaGyXBsRm8RkwVa0LxrT1PCoVtgYfBiiyhTDRDpdcudESXE6kkySovbNrj1Vh21VzVY/AI8zc/CFAbREyFBe+2dLxk+K0h8BtlmYB9j8D0Uvi8RSe25BbFr8Z1VZ2vsxhYTvUfsHAVH1aFNzzlc9oI4gugieiQnqxFMkl2WSlhqcy22pJmYaAS5x6ALOe0m0O9c5264p/wArSbeupWl+0t1LB0WYfDsyvrSajhLnCk3cSbw4mIncVllCialZrAwuiXEQQIaCbk7pAFl0PHpVMXKXs5t10r5qMfRe9h4YOwdAG38NvxF1DYns63OS0k8tytNOpTZQzOIyNHvD3YA3Ko7c7UVaEt7qn425qZDpLRp/Ebx3wFFGMp7hdKyFeciP2nXFBzRq6LN3/e9AqhiKlSqSXG3CwA80riMW5zw5xLnESTxu70TctJIHAaDpJ8yrq6lBfs59t7m/0X72OYA/aKtSSWtp5ZvlzOItOhMTpuK3DGbWpYLCCtiHZWtgaS4ue7wtA3kyF8y7B2/i8I4fZqr6YJktgPBNrlrwRNgJEK67d7VYnHspNrZQ1kOLWCA6oPvkEm8HomaJzRp7Qu2lHaLiGYamGgANrPpziIEEgODoaJm17KmSJLoERvA4RfqVODBNzwAByhsacIkKTp9lMzjwIi2lxf0PySpSS9j4Qb9HvYKmHufLskZPFuHgP6q9YI0gS0PDyJLoMkmCL3JVBwuCfhnvaJIcBPVrJCkNmuinUFOoRUDpeXH8QHSNyQ3r6K4pqPZPNhgc4tJAO7hFz8Uw2azDOBeXGTEaxaeHUaqMo4mrnirVGXTK14y6309fNRWKxTKQJBBBIFjoSDeOGiSk9aHNrEy84TEU2kZKk3iPF+ije02Ma1pc8wIN+th81C4HEEFriBqOP6pt23xocGt4kSkxhs0hkpZFyZD1XhtEEOmq8F54hpJy9N1k1oHLTqOBgtyR6O/VLbTf4GOGvdBpj8Ta1RsekJFgHd1gd8D/AEhXpYQTfZMdmttZXeK7Xe8BuP4h++PJaTsDahw1RtRpmm6zwNC07+oWGUWvpkObxv8AVaZ2UxmemAdDpyPDosWLi+SOh4N6nF0Wemb3SqBzQ5pkESDxBXSqHYfatjh3m4uzpvb5aq3quE1Jajj+RQ6bHB/+QIQhbEAhCEACEIQAIQkqlcAxv4IAVTPHY5jIaXQT6gfiPALx2LzCBInQ7/KVCYvZ5bLgS4akn3vPil2SaXSGVRjJ9sQewtLs0kySSbTO+/FROMqKZYe8GW2ePCfxC5OZ3yUPisOSd/1XPu9ajpUv6ZD4ypZMm4o0v4jIDmeJpIkAtuDFk/x2CIKatw+UiYPI3B5EbwolJxlpY0nHCv7QxlTEPdXqO7x5Fz4RAAgANkAdEpgg3e14cBIGQEGPP4ypapsCk53f0GBrZIq0wPcfcktb91ml+nFO/s3BUW3z0XTXWl0in9sKz8tKc/cgTliA18mz4NydRKouMrl7jAWubS2e2sw06jZafIg8QdxWc7b2K7DOg3YfdfFjyPAqzxfIjNcX0yDy/HcXzXa/6I2kQACZkCPnvnmvXVW63BtuHDqkapSdT3lYREps4AmS50Dl/dSlPaBquFKnmMkAEchF7/VQ9cZKbWzd17C6nex5ayoC0SSY8ibpU5YtH1w14Xvs92Ra2HPdmcb3GnxVi/2e2loZ3aQB5LzDYiAF5isZm0lQzt2J0IVY+iubZoDOX/CP5Y1Ub2dZRdVqOqMa4kAOJGkSD5GZ8hwU3tYEtKoL8b9lxLKhPhJio3iw2NuI18lmibbwZbFJaaJUGEoBzoouLnhzRlzZfDlMCd6rG1sRTcwtHitwAiBFgOQHolcXQwTvE3LxkPdeeWihcftOkwEMHILU9b6Mx4pDenXyjp9FEbTr5ySeIj1k/JKPrl99AmTzIcd2jeZNk2uHeiLZ9YdCrnps5k/A5vmUrh7sdzk/6iQPgAvO6gAcGx/U7X6KR2FsipinilStJBc7cxjbT66BOZP22Gy9gVcVlbTb4QfHUNmg6kTvPRaLsXY1PCUwB4nDVxjXkNwT7C0KeGotpU4IaIneTvJ896b5O8E6U+O93T9VJbY30i2qpLsk8HtObwJbo4WPrxU9g+0FQCYDxwJg9Mw+oVMe8NbAAa0afvUlOaWFqUxN2zeClwtlH0e21Rl7ND2Jtulig40yQ5hy1KbrPpu4Obz3HQ7ipJZzs2v3WIbiAIJbkqtH3mgy09WyfVaIxwIBFwRIPIrp0280c2+n8bTXpnSEITScEITbaGJ7thMSgBvjtpMZYvDRMb/omNHaVG571hJ5x0CjA0VHZniY0adB5bylsZRZEZR6BTSua9FUaE80mc4c2QQeBBBvyPFJ4avIv7w1/VU99V+HdnpmW727iOCsGExQqAVGGx+moPNeQ8hSCzx3BfoWx2CzXYAHC8bnfoVGYipmGY++2zpMveeIaBaFPh2YD1CbYnClxzsOWoLEiPEN7TIsea1ZWn6PK7WvZWcW7MEg5jSLtBT/AB2Fi7QQ0/cu51OLePhJ5qOqLl2RcXjOpXJSWoYYQClW7wb/AAvGofTE+Fw+9EkhPNoM7qplcDld4mOiJabwOmkapp95WDZtNmIw5pVBPdmDqPCfcdmJku3W4LVceaw8tlwfL/JAFs6XTbG4Vj2ubUALSLg6JTHYKpharWmXU3nK1+kOJAa13AmddE7+z/xjTqMlmW9SXNY10ZtbB1ucIVTTNfki10Zdt/sbWod5VaA6iwZjLhna0xq3W0g9FVaLfGB19FsO1Nt0j3njDi4FppgkjMZBcItBBFxuCybF4d1Mw5pF7GCARxBOoXSqnqxnLtr4vUL7cokmnH4VafZrQDqxBvAkfqq9jHAtaeAHxv8AIqc7CzTxOa8EEE7oNwT+9xWbn8WhlC+Wmo4stY0l1TIBwiST1VXxm1u7dAfUcP55n4hWzF7Ip4hoJDi4XEPc34jRV7Adji11QFrW03uzOlxeRE2ZYZdVHiwt3sK2PzMzboVB2i9lSpkyZnG4566TrodFsu2dlMFABrdAqpS2Ax9wYOm4/PRLUlVLGb/3I9GR7UpZAHMLmtO64v0SmyG5xzGqtvtE2UKdGRuLb9TH1VQ7ONPewN4+Suqn+SrSGyHC7CRqgwGjU2SvchoA4fF3H5qXxOz8ni4i3mmlWlrOv9vp9V7H0FnsjK5gAEgddJO88left9HAUO6oOmffrGM1Q8o0aJMD9VUjg8501P8AhTux+xcg1N4dAG46g/RE0msCuXF7hJOrHEVIZIptu517NGjZ4mw85S79tuc7IxkkWa1vDQCNyd4rZzjloYeWsZZ06NOhLjz5pNmJZg5bSbmqGznnWeW4BIlBNFMZtCrHCg4PxBmqfcZqKYOp/NzPlCds2zUdFNpBY+TJvkc0tktPQm3GNJMwzNj1KzjVxBLGDcTlJ6nVo6X6aqQpva92Sg3vHxlbAhlNvDkOZuUqSz0a1P2SeMe1gHicXbyeG9TvYjbr3VnYeoWlndh1E2DhHvMIm4uCOhVD7VbGOEOGdUqFzKmanUIs1tSQ5n9JALb7geKh9sYx9CvQxNIw+mfCegmDyILh0JT6thIqr8aPkePLPf1/yfRaEx2FtNuKw9Kuz3ajQ6OB3t8jI8k+XQPm2nF4wUV2kdFGQYOYKVTfH4dtRha4W18xdeP0CeMpWGxCePqSFEZoe8aeI/NPGusua3mo6ySaTOa9wuez1Xu6hZud4m/mGo9L+S5quTCu4iC0w4GQeBFwkKfGWjHDlFouuGdaOBMfP6p0Rv4qM2VX7yHDe3N0LgBH74KYY2wXVrerTkTWPBpWw4fM2mA7+YNmGu4i56SVWdrbMc2XNFgJeBoydACfeGtxwVvexIu3cRccj03rN1MZrGbpulW9RnjKclTOxmFtVhbqfCRxadf8qwVMO03I4AkgGXamJGi6pUg3S3QNHxAUlfjOD3SuzylOOYM9tbNbVpuY4AtcOt91+It5gLPtoPfUPd1sznMIblkwY0LWi1+krUNoE914RJ3ak+XqoCjgml3eiC8iM2+Dw4Jl8ezPjSxayI2js+jUgOoAMpEEAtylxF8jRHuRrx0TLaFEY3MMrTRp2cSLOJuabfKJO6RvVgxtHOIeXFv4dB5kXPqq9tvGZSKeHILYyta3QEn9meqjnLHpfFckZt2mwdOlUy0g4MiwccxG6Ji8W9QoDBbUqYdwyuOUPa4tn8J06ETZXvte1lHDhr3d4SBeATn/ABDgJlZ5iqd/mr6J846znXx/HPo+gNn7bYymCT90EcwQozEbefVrU2UhmlwLmzALQbgnmqXsDaZdhmNd93wT00HWFJ7LwjqlWaNfuSAfFlDr8xr5hSyg1LGXQknHUWzF7exAcadSgGNGha7MDz0URjsS5gzSGkbhoRwM6p5RwuUk1K3em2lVwB4gjLKiNt4dhOctaA1pAiSBOpl1yeaXKOy7GxWLoge3GMdVpNptEueRbp4ifQJHsnsD/eJdIZTDW9XkBzviVJbHwn2iqahH4KbRwFR9/UNHqr1tjZwp1GVGiGvaAY3PaIPqIPkVVBONeIilJSt1/wBis7Twoe+ALNsLcv8AKhWbJqVXuDQYBzHk0HfzKvTKIaJ33v1U3s7ZAZTg2c85n/8Aq3yH1Wq9Z5c1Hsp/ZzYcBz3ttm8HQf3KtuzcFla0RYXPVSlLDNAAiwHxXtUeEpyhnZI56J06IdIddriZHnYpHC7BoMIOSSZu4k3kAxOidZ8uWd8/ELrvvD0PzFv3yR0eJsido7BGIkue8NzWYDDcotCc7N2cyg3JTAAGpGpPEnenhrQ3pDR1/wAyuGCAlSihim2sY17UbGGMwtSibE+Jh4Pbdp6bjyJWJ7NrVQ80qgkMcQ5p1YWy2J33st9pPWNdu6jaWNrBsSYc7m4tE+dp814df/R7MscW8Xs1r2Z7Vp1cL3TBDqDixw45iXhw5GT5gq3rFPYXtEnF4ikfv0g/zpvA/wDdbWqof0nJ8+MY+RLj6ff+QQhC2RlA7TYbuqwcNHSP6hf5EJvTqK09qtk99TLxOZgJABjT5qoUDYLn+RHJadTxp8oZ/As9yQe1LZJXQoqOS7KkTXZap/CI35iPJth8FOioqvsN+V5bxuOo1+inO8hdWiWwRyL45Yx8XJCokTiEk6utzkkLjE7Jvu4SRMA62TStUykC9/dJESOKUzptXqgXMDLeS4yR+ENU/PR2YPa1UiNAOZieItfgFDUQRUqtsGB0tI905hmLRN7Em/NK4iqXOHhIAvLt4/lB3Jri8XJ1WbrFmDfHrbenuIqalVrHV8ji8Na6QQ6dw1zDnZSeJxO5RG0Xg5mAZnZSI5kWk7lzJS706PJVx1lO7WwzDPzgmrUIgawOHIAX6lVBozNB5D1Gq0TE7Lz0vGS5wEZjros7b4e8b+BxI8pV/h2KUWkc+6as+a9eiV7NV8rnUzdrxdp3xcEcDrfkp/Zm0Bh6viBLDYn7wB3kb1VsG7xscOPwN/19VPPpEm6Zb77G0dxLlTGFPja/MTciSQm21SyoxwZBAAkczoCqdUoS+nTAu9wEctT8AVdsPslzKYaB974MAA+KVGr7N2W58SX7I7IHch//AHR6U4HzBVtxuFFSm5mnA8CLg/vcSkNk4buqFNm8eI9S7Mfmn41PMfJXRjiw5spvdKzsrDZqsOFmS5w5tPu+qsp+K87lrXOIABdBceJaIHw+QXbUQhxWGrLOb0AyAk6o8KXmUjW3cES9GI+xLF0ZaB6dVH0sxzt3hsjqDI+qka1TcmeJtDxusehSW/kNS6OMNiA5tM/y5z+Z5gD5+idudDZPQdd6j9nU5e5v4SLcRcs/8j6J3WOZ8fdZbz3lafoPsUpvWQ+1zCZMY2puq0wf66ZLT8Mi1kFUH2zYecPQq721C0nlUYT82j1WIrsfTPjMZ+wikTtB7gLNoPzHcMz6YA84Pot8We+xbs4cLgu+e2KmIIfB1FIWpjzku/qWhKqKxE/lWc7GwQhC0Tgs82hh+6r1GbgZb+V1x+nktDVT7cYaO7rDd4H9Ddp9ZHmEjyI7Hf4KfFnxnn8kZSauim+GrJWpUsue/R0vsSfULSHDUGVO08SHsDhv+arlZ6NmY7IS03Gq1RbxeMV5FPKOonu8XrHg9Uy+0NPum/DekjiQ0zO5NnPWTRhhJ1KoARs57Cc741hutiBc24yAoT7WaphoIbvcdPJd18QGNhp8989V5zUezcaXMsGNd3rSL8WkhzYcZEEZd0GVTMXXgnipPCbSzt97xixvVe+SD44FhJPQEJl2loxFYlxa5oLnOixAi/CQNNyX5HzjyQ7x/hLiyGxGKOu/cErREgO3nWeKZUvEZLSeEQbJ5QAa10tIbvn5gbv7LjXS5PER+Vf+SWL0hN1OCeF7b7/3KzLalLLiqgO+/mQD+q1N4iJ/pd+Ibwef6LPu2mGy4jMNC0E8tyv/ANOnkuIuuz48P7kNgvC5si1p6f5j1V5GFhrSLgi6pmCp53MHEZT190fGFoOy/FQbPD9/GVf5P0y7xPshtiYYnaeGJFszulqbrfNa23DNgDfJ+CznAPDMXQJ/GY6ljgFpOHrAkDjp0i/yCfQ9iI8pZMfOZb4eq9b908NfMR84XL3IpukW6/qE8kO3ifJMnVHNJkWgnN0i3WU/Am4sf3YpCu0OBa4RPHQ+a8Z6hlVxsBs7xPxhcYjEwZOnFe4zAkmSQGARAFwBujeUxxBNVwyMcG6CxiBZJmxsUSNGo1wzCUVRLSOSQr1RSDWkyQN25cUtpNOoPWEprGbONn1YrA8abgetMyPm5SdGjDRP5j1KhBUjEU97XEierSIVhrO0b5npuCdH0Yl7G1QXKSqbJo4vJSxDc9PO1xadCWHM0HiCYkbwlqmq5w9bK4HgQfReemH0W8BeoQqSc//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pic>
        <p:nvPicPr>
          <p:cNvPr id="9230" name="Picture 14" descr="https://encrypted-tbn1.gstatic.com/images?q=tbn:ANd9GcTLAQBDZ7xW-6TEuhhl6eECIlWG78yG_aFfVkO9rl6tGd9gNhZB9g"/>
          <p:cNvPicPr>
            <a:picLocks noChangeAspect="1" noChangeArrowheads="1"/>
          </p:cNvPicPr>
          <p:nvPr/>
        </p:nvPicPr>
        <p:blipFill>
          <a:blip r:embed="rId2" cstate="print"/>
          <a:srcRect/>
          <a:stretch>
            <a:fillRect/>
          </a:stretch>
        </p:blipFill>
        <p:spPr bwMode="auto">
          <a:xfrm>
            <a:off x="813631" y="4221088"/>
            <a:ext cx="2505075" cy="1819276"/>
          </a:xfrm>
          <a:prstGeom prst="rect">
            <a:avLst/>
          </a:prstGeom>
          <a:noFill/>
        </p:spPr>
      </p:pic>
      <p:pic>
        <p:nvPicPr>
          <p:cNvPr id="9232" name="Picture 16" descr="https://encrypted-tbn0.gstatic.com/images?q=tbn:ANd9GcTplRjOXqOwoqdyFPagz0Pmb1pfzC7ZeUw3TmyHrmk8W8VqJ7w"/>
          <p:cNvPicPr>
            <a:picLocks noChangeAspect="1" noChangeArrowheads="1"/>
          </p:cNvPicPr>
          <p:nvPr/>
        </p:nvPicPr>
        <p:blipFill>
          <a:blip r:embed="rId3" cstate="print"/>
          <a:srcRect/>
          <a:stretch>
            <a:fillRect/>
          </a:stretch>
        </p:blipFill>
        <p:spPr bwMode="auto">
          <a:xfrm>
            <a:off x="5148064" y="2420888"/>
            <a:ext cx="2619375" cy="1743076"/>
          </a:xfrm>
          <a:prstGeom prst="rect">
            <a:avLst/>
          </a:prstGeom>
          <a:noFill/>
        </p:spPr>
      </p:pic>
      <p:pic>
        <p:nvPicPr>
          <p:cNvPr id="9234" name="Picture 18" descr="https://encrypted-tbn1.gstatic.com/images?q=tbn:ANd9GcQoUJcinUmoF_FJuwnX1J393Z2vP9vNaCrwTqTNbyyrGNXErrFMxA"/>
          <p:cNvPicPr>
            <a:picLocks noChangeAspect="1" noChangeArrowheads="1"/>
          </p:cNvPicPr>
          <p:nvPr/>
        </p:nvPicPr>
        <p:blipFill>
          <a:blip r:embed="rId4" cstate="print"/>
          <a:srcRect/>
          <a:stretch>
            <a:fillRect/>
          </a:stretch>
        </p:blipFill>
        <p:spPr bwMode="auto">
          <a:xfrm>
            <a:off x="1214414" y="2316113"/>
            <a:ext cx="2466975" cy="1847851"/>
          </a:xfrm>
          <a:prstGeom prst="rect">
            <a:avLst/>
          </a:prstGeom>
          <a:noFill/>
        </p:spPr>
      </p:pic>
      <p:pic>
        <p:nvPicPr>
          <p:cNvPr id="9236" name="Picture 20" descr="https://encrypted-tbn1.gstatic.com/images?q=tbn:ANd9GcQ_jSUcujqaSRjSYVuw7zgZ6QZpQk6Z9CoqZFyeF4WK4DX5N7wRMw"/>
          <p:cNvPicPr>
            <a:picLocks noChangeAspect="1" noChangeArrowheads="1"/>
          </p:cNvPicPr>
          <p:nvPr/>
        </p:nvPicPr>
        <p:blipFill>
          <a:blip r:embed="rId5" cstate="print"/>
          <a:srcRect/>
          <a:stretch>
            <a:fillRect/>
          </a:stretch>
        </p:blipFill>
        <p:spPr bwMode="auto">
          <a:xfrm>
            <a:off x="5364088" y="4365104"/>
            <a:ext cx="2619375" cy="1743076"/>
          </a:xfrm>
          <a:prstGeom prst="rect">
            <a:avLst/>
          </a:prstGeom>
          <a:noFill/>
        </p:spPr>
      </p:pic>
      <p:sp>
        <p:nvSpPr>
          <p:cNvPr id="10" name="9 Marcador de número de diapositiva"/>
          <p:cNvSpPr>
            <a:spLocks noGrp="1"/>
          </p:cNvSpPr>
          <p:nvPr>
            <p:ph type="sldNum" sz="quarter" idx="12"/>
          </p:nvPr>
        </p:nvSpPr>
        <p:spPr/>
        <p:txBody>
          <a:bodyPr/>
          <a:lstStyle/>
          <a:p>
            <a:fld id="{90BE7566-A98B-44AD-8B00-3DCD9925E3E9}" type="slidenum">
              <a:rPr lang="es-MX" smtClean="0"/>
              <a:pPr/>
              <a:t>12</a:t>
            </a:fld>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1345992"/>
            <a:ext cx="7358114" cy="1938992"/>
          </a:xfrm>
          <a:prstGeom prst="rect">
            <a:avLst/>
          </a:prstGeom>
          <a:noFill/>
        </p:spPr>
        <p:txBody>
          <a:bodyPr wrap="square" rtlCol="0">
            <a:spAutoFit/>
          </a:bodyPr>
          <a:lstStyle/>
          <a:p>
            <a:pPr marL="0" lvl="1" algn="just"/>
            <a:r>
              <a:rPr lang="en-US" sz="2000" b="1" i="1" dirty="0" smtClean="0">
                <a:solidFill>
                  <a:schemeClr val="tx2">
                    <a:lumMod val="50000"/>
                  </a:schemeClr>
                </a:solidFill>
              </a:rPr>
              <a:t>4</a:t>
            </a:r>
            <a:r>
              <a:rPr lang="en-US" sz="2000" b="1" i="1" baseline="30000" dirty="0" smtClean="0">
                <a:solidFill>
                  <a:schemeClr val="tx2">
                    <a:lumMod val="50000"/>
                  </a:schemeClr>
                </a:solidFill>
              </a:rPr>
              <a:t>th</a:t>
            </a:r>
            <a:r>
              <a:rPr lang="en-US" sz="2000" b="1" i="1" dirty="0" smtClean="0">
                <a:solidFill>
                  <a:schemeClr val="tx2">
                    <a:lumMod val="50000"/>
                  </a:schemeClr>
                </a:solidFill>
              </a:rPr>
              <a:t> Study in team. </a:t>
            </a:r>
            <a:r>
              <a:rPr lang="en-US" sz="2000" dirty="0">
                <a:solidFill>
                  <a:schemeClr val="tx2">
                    <a:lumMod val="50000"/>
                  </a:schemeClr>
                </a:solidFill>
              </a:rPr>
              <a:t>T</a:t>
            </a:r>
            <a:r>
              <a:rPr lang="en-US" sz="2000" dirty="0" smtClean="0">
                <a:solidFill>
                  <a:schemeClr val="tx2">
                    <a:lumMod val="50000"/>
                  </a:schemeClr>
                </a:solidFill>
              </a:rPr>
              <a:t>his fourth moment is dialogue with the basic equipment the day of the meeting, guided by the promoter marriage. </a:t>
            </a:r>
          </a:p>
          <a:p>
            <a:pPr marL="0" lvl="1" algn="just"/>
            <a:r>
              <a:rPr lang="en-US" sz="2000" dirty="0" smtClean="0">
                <a:solidFill>
                  <a:schemeClr val="tx2">
                    <a:lumMod val="50000"/>
                  </a:schemeClr>
                </a:solidFill>
              </a:rPr>
              <a:t>The theme is not literally read, but it is commented by paragraph or by section, what seems to be more relevant for each one. The promoter seeks the equal participation of all, trying not to stray too far from the topic.</a:t>
            </a:r>
            <a:endParaRPr lang="es-MX" sz="2000" dirty="0">
              <a:solidFill>
                <a:schemeClr val="tx2">
                  <a:lumMod val="50000"/>
                </a:schemeClr>
              </a:solidFill>
            </a:endParaRPr>
          </a:p>
        </p:txBody>
      </p:sp>
      <p:pic>
        <p:nvPicPr>
          <p:cNvPr id="5" name="2 Imagen"/>
          <p:cNvPicPr>
            <a:picLocks noChangeAspect="1"/>
          </p:cNvPicPr>
          <p:nvPr/>
        </p:nvPicPr>
        <p:blipFill>
          <a:blip r:embed="rId2" cstate="print"/>
          <a:srcRect/>
          <a:stretch>
            <a:fillRect/>
          </a:stretch>
        </p:blipFill>
        <p:spPr bwMode="auto">
          <a:xfrm>
            <a:off x="2612179" y="3429000"/>
            <a:ext cx="3966126" cy="2554432"/>
          </a:xfrm>
          <a:prstGeom prst="rect">
            <a:avLst/>
          </a:prstGeom>
          <a:ln>
            <a:noFill/>
          </a:ln>
          <a:effectLst>
            <a:outerShdw blurRad="292100" dist="139700" dir="2700000" algn="tl" rotWithShape="0">
              <a:srgbClr val="333333">
                <a:alpha val="65000"/>
              </a:srgbClr>
            </a:outerShdw>
          </a:effectLst>
        </p:spPr>
      </p:pic>
      <p:sp>
        <p:nvSpPr>
          <p:cNvPr id="4" name="3 Marcador de número de diapositiva"/>
          <p:cNvSpPr>
            <a:spLocks noGrp="1"/>
          </p:cNvSpPr>
          <p:nvPr>
            <p:ph type="sldNum" sz="quarter" idx="12"/>
          </p:nvPr>
        </p:nvSpPr>
        <p:spPr/>
        <p:txBody>
          <a:bodyPr/>
          <a:lstStyle/>
          <a:p>
            <a:fld id="{90BE7566-A98B-44AD-8B00-3DCD9925E3E9}" type="slidenum">
              <a:rPr lang="es-MX" smtClean="0"/>
              <a:pPr/>
              <a:t>13</a:t>
            </a:fld>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1496973"/>
            <a:ext cx="5000660" cy="4524315"/>
          </a:xfrm>
          <a:prstGeom prst="rect">
            <a:avLst/>
          </a:prstGeom>
          <a:solidFill>
            <a:schemeClr val="bg1">
              <a:lumMod val="95000"/>
            </a:schemeClr>
          </a:solidFill>
          <a:ln>
            <a:solidFill>
              <a:srgbClr val="C00000"/>
            </a:solidFill>
          </a:ln>
        </p:spPr>
        <p:txBody>
          <a:bodyPr wrap="square" rtlCol="0">
            <a:spAutoFit/>
          </a:bodyPr>
          <a:lstStyle/>
          <a:p>
            <a:pPr lvl="0" algn="just"/>
            <a:r>
              <a:rPr lang="en-US" sz="2400" b="1" dirty="0" smtClean="0"/>
              <a:t>Suggested action. </a:t>
            </a:r>
            <a:r>
              <a:rPr lang="en-US" sz="2400" dirty="0" smtClean="0"/>
              <a:t>At the end of each theme, as part of the 'act', is a suggested action, agreed by all in the group. </a:t>
            </a:r>
          </a:p>
          <a:p>
            <a:pPr lvl="0" algn="just"/>
            <a:r>
              <a:rPr lang="en-US" sz="2400" dirty="0" smtClean="0"/>
              <a:t>It is the way to go from the ideas to the practice. In such way that the change of life go to reality. </a:t>
            </a:r>
          </a:p>
          <a:p>
            <a:pPr lvl="0" algn="just"/>
            <a:r>
              <a:rPr lang="en-US" sz="2400" dirty="0" smtClean="0"/>
              <a:t>The agreed action should be achievable, measurable, and positive. At the beginning of the following meeting will be a short time to share freely as we were during the fortnight.</a:t>
            </a:r>
            <a:endParaRPr lang="es-MX" dirty="0"/>
          </a:p>
        </p:txBody>
      </p:sp>
      <p:pic>
        <p:nvPicPr>
          <p:cNvPr id="2050" name="Picture 2"/>
          <p:cNvPicPr>
            <a:picLocks noChangeAspect="1" noChangeArrowheads="1"/>
          </p:cNvPicPr>
          <p:nvPr/>
        </p:nvPicPr>
        <p:blipFill>
          <a:blip r:embed="rId2" cstate="print"/>
          <a:srcRect/>
          <a:stretch>
            <a:fillRect/>
          </a:stretch>
        </p:blipFill>
        <p:spPr bwMode="auto">
          <a:xfrm>
            <a:off x="5857884" y="1628800"/>
            <a:ext cx="3019425" cy="4086225"/>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90BE7566-A98B-44AD-8B00-3DCD9925E3E9}" type="slidenum">
              <a:rPr lang="es-MX" smtClean="0"/>
              <a:pPr/>
              <a:t>14</a:t>
            </a:fld>
            <a:endParaRPr lang="es-MX"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1443570"/>
            <a:ext cx="4320480" cy="2417478"/>
          </a:xfrm>
          <a:prstGeom prst="rect">
            <a:avLst/>
          </a:prstGeom>
          <a:solidFill>
            <a:schemeClr val="accent1">
              <a:lumMod val="20000"/>
              <a:lumOff val="80000"/>
            </a:schemeClr>
          </a:solidFill>
          <a:ln>
            <a:solidFill>
              <a:srgbClr val="C00000"/>
            </a:solidFill>
          </a:ln>
        </p:spPr>
        <p:txBody>
          <a:bodyPr wrap="square" rtlCol="0">
            <a:spAutoFit/>
          </a:bodyPr>
          <a:lstStyle/>
          <a:p>
            <a:pPr lvl="0" algn="just"/>
            <a:endParaRPr lang="en-US" b="1" dirty="0" smtClean="0">
              <a:solidFill>
                <a:schemeClr val="tx2">
                  <a:lumMod val="50000"/>
                </a:schemeClr>
              </a:solidFill>
            </a:endParaRPr>
          </a:p>
          <a:p>
            <a:pPr lvl="0" algn="just"/>
            <a:r>
              <a:rPr lang="en-US" b="1" dirty="0" smtClean="0">
                <a:solidFill>
                  <a:schemeClr val="tx2">
                    <a:lumMod val="50000"/>
                  </a:schemeClr>
                </a:solidFill>
              </a:rPr>
              <a:t>Prayer.</a:t>
            </a:r>
            <a:r>
              <a:rPr lang="en-US" dirty="0" smtClean="0">
                <a:solidFill>
                  <a:schemeClr val="tx2">
                    <a:lumMod val="50000"/>
                  </a:schemeClr>
                </a:solidFill>
              </a:rPr>
              <a:t> </a:t>
            </a:r>
            <a:br>
              <a:rPr lang="en-US" dirty="0" smtClean="0">
                <a:solidFill>
                  <a:schemeClr val="tx2">
                    <a:lumMod val="50000"/>
                  </a:schemeClr>
                </a:solidFill>
              </a:rPr>
            </a:br>
            <a:r>
              <a:rPr lang="en-US" dirty="0" smtClean="0">
                <a:solidFill>
                  <a:schemeClr val="tx2">
                    <a:lumMod val="50000"/>
                  </a:schemeClr>
                </a:solidFill>
              </a:rPr>
              <a:t>All meetings begin with the invocation to the Holy Spirit and are finished with a community prayer on the book, this prayer is related to the topic of the meeting. During the formation we are constantly invited to participate in the personal, communal and liturgical prayer.</a:t>
            </a:r>
            <a:endParaRPr lang="es-MX" dirty="0" smtClean="0">
              <a:solidFill>
                <a:schemeClr val="tx2">
                  <a:lumMod val="50000"/>
                </a:schemeClr>
              </a:solidFill>
            </a:endParaRPr>
          </a:p>
          <a:p>
            <a:pPr lvl="0" algn="just"/>
            <a:endParaRPr lang="es-MX" sz="2000" dirty="0" smtClean="0">
              <a:solidFill>
                <a:schemeClr val="tx2">
                  <a:lumMod val="50000"/>
                </a:schemeClr>
              </a:solidFill>
            </a:endParaRPr>
          </a:p>
          <a:p>
            <a:pPr lvl="0" algn="just"/>
            <a:endParaRPr lang="es-MX" sz="2400" dirty="0">
              <a:solidFill>
                <a:schemeClr val="tx2">
                  <a:lumMod val="50000"/>
                </a:schemeClr>
              </a:solidFill>
            </a:endParaRPr>
          </a:p>
          <a:p>
            <a:pPr algn="just"/>
            <a:endParaRPr lang="es-MX" dirty="0">
              <a:solidFill>
                <a:schemeClr val="tx2">
                  <a:lumMod val="50000"/>
                </a:schemeClr>
              </a:solidFill>
            </a:endParaRPr>
          </a:p>
        </p:txBody>
      </p:sp>
      <p:sp>
        <p:nvSpPr>
          <p:cNvPr id="5" name="4 Marcador de número de diapositiva"/>
          <p:cNvSpPr>
            <a:spLocks noGrp="1"/>
          </p:cNvSpPr>
          <p:nvPr>
            <p:ph type="sldNum" sz="quarter" idx="12"/>
          </p:nvPr>
        </p:nvSpPr>
        <p:spPr/>
        <p:txBody>
          <a:bodyPr/>
          <a:lstStyle/>
          <a:p>
            <a:fld id="{90BE7566-A98B-44AD-8B00-3DCD9925E3E9}" type="slidenum">
              <a:rPr lang="es-MX" smtClean="0"/>
              <a:pPr/>
              <a:t>15</a:t>
            </a:fld>
            <a:endParaRPr lang="es-MX" dirty="0"/>
          </a:p>
        </p:txBody>
      </p:sp>
      <p:sp>
        <p:nvSpPr>
          <p:cNvPr id="6" name="5 CuadroTexto"/>
          <p:cNvSpPr txBox="1"/>
          <p:nvPr/>
        </p:nvSpPr>
        <p:spPr>
          <a:xfrm>
            <a:off x="827584" y="4005064"/>
            <a:ext cx="4248472" cy="2062103"/>
          </a:xfrm>
          <a:prstGeom prst="rect">
            <a:avLst/>
          </a:prstGeom>
          <a:solidFill>
            <a:schemeClr val="bg2">
              <a:lumMod val="90000"/>
            </a:schemeClr>
          </a:solidFill>
          <a:ln>
            <a:solidFill>
              <a:srgbClr val="C00000"/>
            </a:solidFill>
          </a:ln>
        </p:spPr>
        <p:txBody>
          <a:bodyPr wrap="square" rtlCol="0">
            <a:spAutoFit/>
          </a:bodyPr>
          <a:lstStyle/>
          <a:p>
            <a:pPr lvl="0" algn="just"/>
            <a:r>
              <a:rPr lang="es-MX" sz="2000" b="1" dirty="0" smtClean="0">
                <a:solidFill>
                  <a:schemeClr val="tx2">
                    <a:lumMod val="50000"/>
                  </a:schemeClr>
                </a:solidFill>
              </a:rPr>
              <a:t> </a:t>
            </a:r>
            <a:r>
              <a:rPr lang="en-US" sz="2000" b="1" dirty="0" smtClean="0">
                <a:solidFill>
                  <a:schemeClr val="tx2">
                    <a:lumMod val="50000"/>
                  </a:schemeClr>
                </a:solidFill>
              </a:rPr>
              <a:t>Hospitality. </a:t>
            </a:r>
            <a:r>
              <a:rPr lang="en-US" sz="2000" dirty="0" smtClean="0">
                <a:solidFill>
                  <a:schemeClr val="tx2">
                    <a:lumMod val="50000"/>
                  </a:schemeClr>
                </a:solidFill>
              </a:rPr>
              <a:t/>
            </a:r>
            <a:br>
              <a:rPr lang="en-US" sz="2000" dirty="0" smtClean="0">
                <a:solidFill>
                  <a:schemeClr val="tx2">
                    <a:lumMod val="50000"/>
                  </a:schemeClr>
                </a:solidFill>
              </a:rPr>
            </a:br>
            <a:r>
              <a:rPr lang="en-US" dirty="0" smtClean="0">
                <a:solidFill>
                  <a:schemeClr val="tx2">
                    <a:lumMod val="50000"/>
                  </a:schemeClr>
                </a:solidFill>
              </a:rPr>
              <a:t>Another pillar of the formation is the hospitality, that is the reason why meetings are held in our homes. It is common that after the meetings of study, a simple meal which should be “simple” is offered with no alcohol drinks.</a:t>
            </a:r>
            <a:endParaRPr lang="es-MX" dirty="0" smtClean="0">
              <a:solidFill>
                <a:schemeClr val="tx2">
                  <a:lumMod val="50000"/>
                </a:schemeClr>
              </a:solidFill>
            </a:endParaRPr>
          </a:p>
        </p:txBody>
      </p:sp>
      <p:pic>
        <p:nvPicPr>
          <p:cNvPr id="7" name="Picture 7" descr="F:\2-5 nov 09, XXIV AGLA\DSC00604.JPG"/>
          <p:cNvPicPr>
            <a:picLocks noChangeAspect="1" noChangeArrowheads="1"/>
          </p:cNvPicPr>
          <p:nvPr/>
        </p:nvPicPr>
        <p:blipFill>
          <a:blip r:embed="rId2" cstate="print"/>
          <a:srcRect/>
          <a:stretch>
            <a:fillRect/>
          </a:stretch>
        </p:blipFill>
        <p:spPr bwMode="auto">
          <a:xfrm>
            <a:off x="5286058" y="3645024"/>
            <a:ext cx="2744272" cy="2413062"/>
          </a:xfrm>
          <a:prstGeom prst="rect">
            <a:avLst/>
          </a:prstGeom>
          <a:noFill/>
          <a:ln w="9525">
            <a:noFill/>
            <a:miter lim="800000"/>
            <a:headEnd/>
            <a:tailEnd/>
          </a:ln>
          <a:effectLst>
            <a:outerShdw dist="139700" dir="2700000" algn="tl" rotWithShape="0">
              <a:srgbClr val="333333">
                <a:alpha val="64998"/>
              </a:srgbClr>
            </a:outerShdw>
          </a:effectLst>
        </p:spPr>
      </p:pic>
      <p:pic>
        <p:nvPicPr>
          <p:cNvPr id="8" name="7 Imagen" descr="C:\Documents and Settings\Administrador\Mis documentos\MFC\Capacitacion\fotos\fotos MFC\DSC08789.JPG"/>
          <p:cNvPicPr>
            <a:picLocks noChangeAspect="1" noChangeArrowheads="1"/>
          </p:cNvPicPr>
          <p:nvPr/>
        </p:nvPicPr>
        <p:blipFill>
          <a:blip r:embed="rId3" cstate="print"/>
          <a:srcRect/>
          <a:stretch>
            <a:fillRect/>
          </a:stretch>
        </p:blipFill>
        <p:spPr bwMode="auto">
          <a:xfrm>
            <a:off x="5298401" y="1443570"/>
            <a:ext cx="2744272" cy="1856945"/>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754317"/>
            <a:ext cx="4572000" cy="2106731"/>
          </a:xfrm>
          <a:prstGeom prst="rect">
            <a:avLst/>
          </a:prstGeom>
          <a:solidFill>
            <a:schemeClr val="tx2">
              <a:lumMod val="20000"/>
              <a:lumOff val="80000"/>
            </a:schemeClr>
          </a:solidFill>
          <a:ln>
            <a:solidFill>
              <a:srgbClr val="C00000"/>
            </a:solidFill>
          </a:ln>
        </p:spPr>
        <p:txBody>
          <a:bodyPr>
            <a:spAutoFit/>
          </a:bodyPr>
          <a:lstStyle/>
          <a:p>
            <a:pPr>
              <a:lnSpc>
                <a:spcPct val="110000"/>
              </a:lnSpc>
              <a:spcAft>
                <a:spcPct val="40000"/>
              </a:spcAft>
              <a:buClr>
                <a:srgbClr val="FF6600"/>
              </a:buClr>
              <a:defRPr/>
            </a:pPr>
            <a:r>
              <a:rPr lang="en-US" sz="2000" dirty="0" smtClean="0">
                <a:solidFill>
                  <a:schemeClr val="tx2">
                    <a:lumMod val="50000"/>
                  </a:schemeClr>
                </a:solidFill>
              </a:rPr>
              <a:t>As part of formation, the BFC is promote, since the first level, to all marriages  to integrate to provide a service for the common good in their community (neighborhood, school, parish, family, etc.).</a:t>
            </a:r>
          </a:p>
        </p:txBody>
      </p:sp>
      <p:sp>
        <p:nvSpPr>
          <p:cNvPr id="6" name="5 CuadroTexto"/>
          <p:cNvSpPr txBox="1"/>
          <p:nvPr/>
        </p:nvSpPr>
        <p:spPr>
          <a:xfrm>
            <a:off x="357158" y="1383159"/>
            <a:ext cx="1312603" cy="461665"/>
          </a:xfrm>
          <a:prstGeom prst="rect">
            <a:avLst/>
          </a:prstGeom>
          <a:noFill/>
        </p:spPr>
        <p:txBody>
          <a:bodyPr wrap="none" rtlCol="0">
            <a:spAutoFit/>
          </a:bodyPr>
          <a:lstStyle/>
          <a:p>
            <a:r>
              <a:rPr lang="es-ES_tradnl" sz="2400" b="1" dirty="0" smtClean="0"/>
              <a:t>SERVING</a:t>
            </a:r>
            <a:endParaRPr lang="en-US" sz="2400" b="1" dirty="0"/>
          </a:p>
        </p:txBody>
      </p:sp>
      <p:pic>
        <p:nvPicPr>
          <p:cNvPr id="7" name="2 Imagen" descr="87677843.jpg"/>
          <p:cNvPicPr>
            <a:picLocks noChangeAspect="1"/>
          </p:cNvPicPr>
          <p:nvPr/>
        </p:nvPicPr>
        <p:blipFill>
          <a:blip r:embed="rId2" cstate="print"/>
          <a:srcRect/>
          <a:stretch>
            <a:fillRect/>
          </a:stretch>
        </p:blipFill>
        <p:spPr bwMode="auto">
          <a:xfrm>
            <a:off x="2046283" y="3902144"/>
            <a:ext cx="2479666" cy="2191152"/>
          </a:xfrm>
          <a:prstGeom prst="rect">
            <a:avLst/>
          </a:prstGeom>
          <a:noFill/>
          <a:ln w="9525">
            <a:noFill/>
            <a:miter lim="800000"/>
            <a:headEnd/>
            <a:tailEnd/>
          </a:ln>
        </p:spPr>
      </p:pic>
      <p:pic>
        <p:nvPicPr>
          <p:cNvPr id="123905" name="Picture 1"/>
          <p:cNvPicPr>
            <a:picLocks noChangeAspect="1" noChangeArrowheads="1"/>
          </p:cNvPicPr>
          <p:nvPr/>
        </p:nvPicPr>
        <p:blipFill>
          <a:blip r:embed="rId3" cstate="print"/>
          <a:srcRect/>
          <a:stretch>
            <a:fillRect/>
          </a:stretch>
        </p:blipFill>
        <p:spPr bwMode="auto">
          <a:xfrm>
            <a:off x="5500694" y="1344619"/>
            <a:ext cx="3432778" cy="2660445"/>
          </a:xfrm>
          <a:prstGeom prst="rect">
            <a:avLst/>
          </a:prstGeom>
          <a:noFill/>
          <a:ln w="9525">
            <a:noFill/>
            <a:miter lim="800000"/>
            <a:headEnd/>
            <a:tailEnd/>
          </a:ln>
        </p:spPr>
      </p:pic>
      <p:sp>
        <p:nvSpPr>
          <p:cNvPr id="8" name="Slide Number Placeholder 6"/>
          <p:cNvSpPr txBox="1">
            <a:spLocks/>
          </p:cNvSpPr>
          <p:nvPr/>
        </p:nvSpPr>
        <p:spPr>
          <a:xfrm>
            <a:off x="8478982" y="6453336"/>
            <a:ext cx="439331"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1800" b="0" i="0" u="none" strike="noStrike" kern="1200" cap="none" spc="0" normalizeH="0" baseline="0" noProof="0" smtClean="0">
                <a:ln>
                  <a:noFill/>
                </a:ln>
                <a:solidFill>
                  <a:schemeClr val="tx1"/>
                </a:solidFill>
                <a:effectLst/>
                <a:uLnTx/>
                <a:uFillTx/>
                <a:latin typeface="Calibri" pitchFamily="34" charset="0"/>
                <a:ea typeface="+mn-ea"/>
                <a:cs typeface="Calibri"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s-ES" sz="1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8 Marcador de número de diapositiva"/>
          <p:cNvSpPr>
            <a:spLocks noGrp="1"/>
          </p:cNvSpPr>
          <p:nvPr>
            <p:ph type="sldNum" sz="quarter" idx="12"/>
          </p:nvPr>
        </p:nvSpPr>
        <p:spPr/>
        <p:txBody>
          <a:bodyPr/>
          <a:lstStyle/>
          <a:p>
            <a:fld id="{90BE7566-A98B-44AD-8B00-3DCD9925E3E9}" type="slidenum">
              <a:rPr lang="es-MX" smtClean="0"/>
              <a:pPr/>
              <a:t>16</a:t>
            </a:fld>
            <a:endParaRPr lang="es-MX"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 xmlns:p14="http://schemas.microsoft.com/office/powerpoint/2010/main" val="558921015"/>
              </p:ext>
            </p:extLst>
          </p:nvPr>
        </p:nvGraphicFramePr>
        <p:xfrm>
          <a:off x="357158" y="1476379"/>
          <a:ext cx="8358244" cy="4616917"/>
        </p:xfrm>
        <a:graphic>
          <a:graphicData uri="http://schemas.openxmlformats.org/drawingml/2006/table">
            <a:tbl>
              <a:tblPr firstRow="1" bandRow="1">
                <a:tableStyleId>{5C22544A-7EE6-4342-B048-85BDC9FD1C3A}</a:tableStyleId>
              </a:tblPr>
              <a:tblGrid>
                <a:gridCol w="1671649"/>
                <a:gridCol w="1671649"/>
                <a:gridCol w="1671649"/>
                <a:gridCol w="1960755"/>
                <a:gridCol w="1382542"/>
              </a:tblGrid>
              <a:tr h="379873">
                <a:tc>
                  <a:txBody>
                    <a:bodyPr/>
                    <a:lstStyle/>
                    <a:p>
                      <a:r>
                        <a:rPr lang="es-MX" sz="1800" b="1" dirty="0" smtClean="0"/>
                        <a:t>RESULT</a:t>
                      </a:r>
                      <a:endParaRPr lang="es-MX" sz="1800" b="1" dirty="0"/>
                    </a:p>
                  </a:txBody>
                  <a:tcPr/>
                </a:tc>
                <a:tc gridSpan="4">
                  <a:txBody>
                    <a:bodyPr/>
                    <a:lstStyle/>
                    <a:p>
                      <a:pPr algn="ctr"/>
                      <a:r>
                        <a:rPr lang="en-US" sz="1800" dirty="0" smtClean="0"/>
                        <a:t>TO ANNOUNCE AND BUILD THE KINGDOM OF GOD</a:t>
                      </a:r>
                      <a:endParaRPr lang="es-MX" sz="1800"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r>
              <a:tr h="2191574">
                <a:tc>
                  <a:txBody>
                    <a:bodyPr/>
                    <a:lstStyle/>
                    <a:p>
                      <a:r>
                        <a:rPr lang="en-US" sz="1400" b="1" noProof="0" dirty="0" smtClean="0"/>
                        <a:t>Means</a:t>
                      </a:r>
                      <a:endParaRPr lang="en-US" sz="1400" b="1" noProof="0" dirty="0"/>
                    </a:p>
                  </a:txBody>
                  <a:tcPr/>
                </a:tc>
                <a:tc>
                  <a:txBody>
                    <a:bodyPr/>
                    <a:lstStyle/>
                    <a:p>
                      <a:r>
                        <a:rPr lang="en-US" sz="1400" u="sng" noProof="0" dirty="0" smtClean="0">
                          <a:solidFill>
                            <a:schemeClr val="tx2">
                              <a:lumMod val="50000"/>
                            </a:schemeClr>
                          </a:solidFill>
                        </a:rPr>
                        <a:t>Community</a:t>
                      </a:r>
                    </a:p>
                    <a:p>
                      <a:r>
                        <a:rPr lang="en-US" sz="1400" noProof="0" dirty="0" smtClean="0">
                          <a:solidFill>
                            <a:schemeClr val="tx2">
                              <a:lumMod val="50000"/>
                            </a:schemeClr>
                          </a:solidFill>
                        </a:rPr>
                        <a:t> (that</a:t>
                      </a:r>
                      <a:r>
                        <a:rPr lang="en-US" sz="1400" baseline="0" noProof="0" dirty="0" smtClean="0">
                          <a:solidFill>
                            <a:schemeClr val="tx2">
                              <a:lumMod val="50000"/>
                            </a:schemeClr>
                          </a:solidFill>
                        </a:rPr>
                        <a:t> little Home Church that is the family and that community of life that is the basic team)</a:t>
                      </a:r>
                      <a:endParaRPr lang="en-US" sz="1400" noProof="0" dirty="0">
                        <a:solidFill>
                          <a:schemeClr val="tx2">
                            <a:lumMod val="50000"/>
                          </a:schemeClr>
                        </a:solidFill>
                      </a:endParaRPr>
                    </a:p>
                  </a:txBody>
                  <a:tcPr/>
                </a:tc>
                <a:tc>
                  <a:txBody>
                    <a:bodyPr/>
                    <a:lstStyle/>
                    <a:p>
                      <a:r>
                        <a:rPr lang="en-US" sz="1400" u="sng" strike="noStrike" noProof="0" dirty="0" smtClean="0">
                          <a:solidFill>
                            <a:schemeClr val="tx2">
                              <a:lumMod val="50000"/>
                            </a:schemeClr>
                          </a:solidFill>
                        </a:rPr>
                        <a:t>Formation</a:t>
                      </a:r>
                    </a:p>
                    <a:p>
                      <a:r>
                        <a:rPr lang="en-US" sz="1400" strike="noStrike" noProof="0" dirty="0" smtClean="0">
                          <a:solidFill>
                            <a:schemeClr val="tx2">
                              <a:lumMod val="50000"/>
                            </a:schemeClr>
                          </a:solidFill>
                        </a:rPr>
                        <a:t> (The Kingdom is announced,</a:t>
                      </a:r>
                      <a:r>
                        <a:rPr lang="en-US" sz="1400" strike="noStrike" baseline="0" noProof="0" dirty="0" smtClean="0">
                          <a:solidFill>
                            <a:schemeClr val="tx2">
                              <a:lumMod val="50000"/>
                            </a:schemeClr>
                          </a:solidFill>
                        </a:rPr>
                        <a:t> but first is discovered and understand in the formation)</a:t>
                      </a:r>
                      <a:endParaRPr lang="en-US" sz="1400" strike="sngStrike" noProof="0" dirty="0" smtClean="0">
                        <a:solidFill>
                          <a:schemeClr val="tx2">
                            <a:lumMod val="50000"/>
                          </a:schemeClr>
                        </a:solidFill>
                      </a:endParaRPr>
                    </a:p>
                  </a:txBody>
                  <a:tcPr/>
                </a:tc>
                <a:tc>
                  <a:txBody>
                    <a:bodyPr/>
                    <a:lstStyle/>
                    <a:p>
                      <a:r>
                        <a:rPr lang="en-US" sz="1400" u="sng" noProof="0" dirty="0" smtClean="0">
                          <a:solidFill>
                            <a:schemeClr val="tx2">
                              <a:lumMod val="50000"/>
                            </a:schemeClr>
                          </a:solidFill>
                        </a:rPr>
                        <a:t>Social</a:t>
                      </a:r>
                      <a:r>
                        <a:rPr lang="es-MX" sz="1400" u="sng" baseline="0" dirty="0" smtClean="0">
                          <a:solidFill>
                            <a:schemeClr val="tx2">
                              <a:lumMod val="50000"/>
                            </a:schemeClr>
                          </a:solidFill>
                        </a:rPr>
                        <a:t> </a:t>
                      </a:r>
                      <a:r>
                        <a:rPr lang="en-US" sz="1400" u="sng" baseline="0" noProof="0" dirty="0" smtClean="0">
                          <a:solidFill>
                            <a:schemeClr val="tx2">
                              <a:lumMod val="50000"/>
                            </a:schemeClr>
                          </a:solidFill>
                        </a:rPr>
                        <a:t>Commitment </a:t>
                      </a:r>
                      <a:r>
                        <a:rPr lang="en-US" sz="1400" baseline="0" noProof="0" dirty="0" smtClean="0">
                          <a:solidFill>
                            <a:schemeClr val="tx2">
                              <a:lumMod val="50000"/>
                            </a:schemeClr>
                          </a:solidFill>
                        </a:rPr>
                        <a:t>(The Kingdom is built promote peace and justice from the family)</a:t>
                      </a:r>
                      <a:endParaRPr lang="en-US" sz="1400" noProof="0" dirty="0" smtClean="0">
                        <a:solidFill>
                          <a:schemeClr val="tx2">
                            <a:lumMod val="50000"/>
                          </a:schemeClr>
                        </a:solidFill>
                      </a:endParaRPr>
                    </a:p>
                  </a:txBody>
                  <a:tcPr/>
                </a:tc>
                <a:tc>
                  <a:txBody>
                    <a:bodyPr/>
                    <a:lstStyle/>
                    <a:p>
                      <a:r>
                        <a:rPr lang="en-US" sz="1400" u="sng" noProof="0" dirty="0" smtClean="0">
                          <a:solidFill>
                            <a:schemeClr val="tx2">
                              <a:lumMod val="50000"/>
                            </a:schemeClr>
                          </a:solidFill>
                        </a:rPr>
                        <a:t>Prayer</a:t>
                      </a:r>
                    </a:p>
                    <a:p>
                      <a:r>
                        <a:rPr lang="en-US" sz="1400" noProof="0" dirty="0" smtClean="0">
                          <a:solidFill>
                            <a:schemeClr val="tx2">
                              <a:lumMod val="50000"/>
                            </a:schemeClr>
                          </a:solidFill>
                        </a:rPr>
                        <a:t> (the Kingdom is celebrated in the liturgy, the popular religiosity and in the personal prayer)</a:t>
                      </a:r>
                    </a:p>
                  </a:txBody>
                  <a:tcPr/>
                </a:tc>
              </a:tr>
              <a:tr h="1022735">
                <a:tc>
                  <a:txBody>
                    <a:bodyPr/>
                    <a:lstStyle/>
                    <a:p>
                      <a:r>
                        <a:rPr lang="en-US" sz="1400" b="1" dirty="0" smtClean="0"/>
                        <a:t>Basic </a:t>
                      </a:r>
                      <a:r>
                        <a:rPr lang="en-US" sz="1400" b="1" strike="noStrike" dirty="0" smtClean="0">
                          <a:solidFill>
                            <a:schemeClr val="tx2">
                              <a:lumMod val="50000"/>
                            </a:schemeClr>
                          </a:solidFill>
                        </a:rPr>
                        <a:t>requirements</a:t>
                      </a:r>
                      <a:r>
                        <a:rPr lang="en-US" sz="1400" b="1" strike="noStrike" baseline="0" dirty="0" smtClean="0">
                          <a:solidFill>
                            <a:schemeClr val="tx2">
                              <a:lumMod val="50000"/>
                            </a:schemeClr>
                          </a:solidFill>
                        </a:rPr>
                        <a:t> </a:t>
                      </a:r>
                      <a:r>
                        <a:rPr lang="en-US" sz="1400" b="1" dirty="0" smtClean="0">
                          <a:solidFill>
                            <a:schemeClr val="tx2">
                              <a:lumMod val="50000"/>
                            </a:schemeClr>
                          </a:solidFill>
                        </a:rPr>
                        <a:t>of the CFM</a:t>
                      </a:r>
                      <a:endParaRPr lang="es-MX" sz="1400" b="1" dirty="0">
                        <a:solidFill>
                          <a:schemeClr val="tx2">
                            <a:lumMod val="50000"/>
                          </a:schemeClr>
                        </a:solidFill>
                      </a:endParaRPr>
                    </a:p>
                  </a:txBody>
                  <a:tcPr/>
                </a:tc>
                <a:tc>
                  <a:txBody>
                    <a:bodyPr/>
                    <a:lstStyle/>
                    <a:p>
                      <a:pPr>
                        <a:buFont typeface="Arial" pitchFamily="34" charset="0"/>
                        <a:buChar char="•"/>
                      </a:pPr>
                      <a:r>
                        <a:rPr lang="es-MX" sz="1400" dirty="0" smtClean="0">
                          <a:solidFill>
                            <a:schemeClr val="tx2">
                              <a:lumMod val="50000"/>
                            </a:schemeClr>
                          </a:solidFill>
                        </a:rPr>
                        <a:t> </a:t>
                      </a:r>
                      <a:r>
                        <a:rPr lang="es-MX" sz="1400" dirty="0" err="1" smtClean="0">
                          <a:solidFill>
                            <a:schemeClr val="tx2">
                              <a:lumMod val="50000"/>
                            </a:schemeClr>
                          </a:solidFill>
                        </a:rPr>
                        <a:t>Team</a:t>
                      </a:r>
                      <a:r>
                        <a:rPr lang="es-MX" sz="1400" dirty="0" smtClean="0">
                          <a:solidFill>
                            <a:schemeClr val="tx2">
                              <a:lumMod val="50000"/>
                            </a:schemeClr>
                          </a:solidFill>
                        </a:rPr>
                        <a:t> </a:t>
                      </a:r>
                      <a:r>
                        <a:rPr lang="es-MX" sz="1400" dirty="0" err="1" smtClean="0">
                          <a:solidFill>
                            <a:schemeClr val="tx2">
                              <a:lumMod val="50000"/>
                            </a:schemeClr>
                          </a:solidFill>
                        </a:rPr>
                        <a:t>life</a:t>
                      </a:r>
                      <a:endParaRPr lang="es-MX" sz="1400" dirty="0" smtClean="0">
                        <a:solidFill>
                          <a:schemeClr val="tx2">
                            <a:lumMod val="50000"/>
                          </a:schemeClr>
                        </a:solidFill>
                      </a:endParaRPr>
                    </a:p>
                    <a:p>
                      <a:pPr>
                        <a:buFont typeface="Arial" pitchFamily="34" charset="0"/>
                        <a:buChar char="•"/>
                      </a:pPr>
                      <a:r>
                        <a:rPr lang="es-MX" sz="1400" dirty="0" err="1" smtClean="0">
                          <a:solidFill>
                            <a:schemeClr val="tx2">
                              <a:lumMod val="50000"/>
                            </a:schemeClr>
                          </a:solidFill>
                        </a:rPr>
                        <a:t>Hospitality</a:t>
                      </a:r>
                      <a:endParaRPr lang="es-MX" sz="1400" dirty="0">
                        <a:solidFill>
                          <a:schemeClr val="tx2">
                            <a:lumMod val="50000"/>
                          </a:schemeClr>
                        </a:solidFill>
                      </a:endParaRPr>
                    </a:p>
                  </a:txBody>
                  <a:tcPr/>
                </a:tc>
                <a:tc>
                  <a:txBody>
                    <a:bodyPr/>
                    <a:lstStyle/>
                    <a:p>
                      <a:pPr>
                        <a:buFont typeface="Arial" pitchFamily="34" charset="0"/>
                        <a:buChar char="•"/>
                      </a:pPr>
                      <a:r>
                        <a:rPr lang="es-MX" sz="1400" dirty="0" err="1" smtClean="0">
                          <a:solidFill>
                            <a:schemeClr val="tx2">
                              <a:lumMod val="50000"/>
                            </a:schemeClr>
                          </a:solidFill>
                        </a:rPr>
                        <a:t>Study</a:t>
                      </a:r>
                      <a:r>
                        <a:rPr lang="es-MX" sz="1400" dirty="0" smtClean="0">
                          <a:solidFill>
                            <a:schemeClr val="tx2">
                              <a:lumMod val="50000"/>
                            </a:schemeClr>
                          </a:solidFill>
                        </a:rPr>
                        <a:t> </a:t>
                      </a:r>
                      <a:endParaRPr lang="es-MX" sz="1400" dirty="0">
                        <a:solidFill>
                          <a:schemeClr val="tx2">
                            <a:lumMod val="50000"/>
                          </a:schemeClr>
                        </a:solidFill>
                      </a:endParaRPr>
                    </a:p>
                  </a:txBody>
                  <a:tcPr/>
                </a:tc>
                <a:tc>
                  <a:txBody>
                    <a:bodyPr/>
                    <a:lstStyle/>
                    <a:p>
                      <a:pPr>
                        <a:buFont typeface="Arial" pitchFamily="34" charset="0"/>
                        <a:buChar char="•"/>
                      </a:pPr>
                      <a:r>
                        <a:rPr lang="en-US" sz="1400" dirty="0" smtClean="0">
                          <a:solidFill>
                            <a:schemeClr val="tx2">
                              <a:lumMod val="50000"/>
                            </a:schemeClr>
                          </a:solidFill>
                        </a:rPr>
                        <a:t>Christian use of material goods</a:t>
                      </a:r>
                    </a:p>
                    <a:p>
                      <a:pPr>
                        <a:buFont typeface="Arial" pitchFamily="34" charset="0"/>
                        <a:buChar char="•"/>
                      </a:pPr>
                      <a:r>
                        <a:rPr lang="en-US" sz="1400" dirty="0" smtClean="0">
                          <a:solidFill>
                            <a:schemeClr val="tx2">
                              <a:lumMod val="50000"/>
                            </a:schemeClr>
                          </a:solidFill>
                        </a:rPr>
                        <a:t> Service Commitment</a:t>
                      </a:r>
                      <a:endParaRPr lang="es-MX" sz="1400" dirty="0">
                        <a:solidFill>
                          <a:schemeClr val="tx2">
                            <a:lumMod val="50000"/>
                          </a:schemeClr>
                        </a:solidFill>
                      </a:endParaRPr>
                    </a:p>
                  </a:txBody>
                  <a:tcPr/>
                </a:tc>
                <a:tc>
                  <a:txBody>
                    <a:bodyPr/>
                    <a:lstStyle/>
                    <a:p>
                      <a:pPr>
                        <a:buFont typeface="Arial" pitchFamily="34" charset="0"/>
                        <a:buChar char="•"/>
                      </a:pPr>
                      <a:r>
                        <a:rPr lang="es-MX" sz="1400" dirty="0" err="1" smtClean="0">
                          <a:solidFill>
                            <a:schemeClr val="tx2">
                              <a:lumMod val="50000"/>
                            </a:schemeClr>
                          </a:solidFill>
                        </a:rPr>
                        <a:t>Prayer</a:t>
                      </a:r>
                      <a:r>
                        <a:rPr lang="es-MX" sz="1400" dirty="0" smtClean="0">
                          <a:solidFill>
                            <a:schemeClr val="tx2">
                              <a:lumMod val="50000"/>
                            </a:schemeClr>
                          </a:solidFill>
                        </a:rPr>
                        <a:t> </a:t>
                      </a:r>
                      <a:r>
                        <a:rPr lang="es-MX" sz="1400" dirty="0" err="1" smtClean="0">
                          <a:solidFill>
                            <a:schemeClr val="tx2">
                              <a:lumMod val="50000"/>
                            </a:schemeClr>
                          </a:solidFill>
                        </a:rPr>
                        <a:t>life</a:t>
                      </a:r>
                      <a:endParaRPr lang="es-MX" sz="1400" dirty="0">
                        <a:solidFill>
                          <a:schemeClr val="tx2">
                            <a:lumMod val="50000"/>
                          </a:schemeClr>
                        </a:solidFill>
                      </a:endParaRPr>
                    </a:p>
                  </a:txBody>
                  <a:tcPr/>
                </a:tc>
              </a:tr>
              <a:tr h="1022735">
                <a:tc>
                  <a:txBody>
                    <a:bodyPr/>
                    <a:lstStyle/>
                    <a:p>
                      <a:r>
                        <a:rPr lang="es-MX" sz="1400" b="1" dirty="0" smtClean="0"/>
                        <a:t>Fundamental </a:t>
                      </a:r>
                      <a:r>
                        <a:rPr lang="es-MX" sz="1400" b="1" dirty="0" err="1" smtClean="0"/>
                        <a:t>Tool</a:t>
                      </a:r>
                      <a:endParaRPr lang="es-MX" sz="1400" b="1" dirty="0"/>
                    </a:p>
                  </a:txBody>
                  <a:tcPr/>
                </a:tc>
                <a:tc>
                  <a:txBody>
                    <a:bodyPr/>
                    <a:lstStyle/>
                    <a:p>
                      <a:r>
                        <a:rPr lang="en-US" sz="1400" dirty="0" smtClean="0"/>
                        <a:t>Dialogue with the basic equipment</a:t>
                      </a:r>
                    </a:p>
                    <a:p>
                      <a:endParaRPr lang="es-MX" sz="1400" dirty="0"/>
                    </a:p>
                  </a:txBody>
                  <a:tcPr/>
                </a:tc>
                <a:tc>
                  <a:txBody>
                    <a:bodyPr/>
                    <a:lstStyle/>
                    <a:p>
                      <a:r>
                        <a:rPr lang="en-US" sz="1400" dirty="0" smtClean="0"/>
                        <a:t>Conjugal dialogue, with family and with basic equipment</a:t>
                      </a:r>
                      <a:endParaRPr lang="es-MX" sz="1400" dirty="0"/>
                    </a:p>
                  </a:txBody>
                  <a:tcPr/>
                </a:tc>
                <a:tc>
                  <a:txBody>
                    <a:bodyPr/>
                    <a:lstStyle/>
                    <a:p>
                      <a:r>
                        <a:rPr lang="es-MX" sz="1400" dirty="0" smtClean="0"/>
                        <a:t>Dialogue </a:t>
                      </a:r>
                      <a:r>
                        <a:rPr lang="es-MX" sz="1400" dirty="0" err="1" smtClean="0"/>
                        <a:t>with</a:t>
                      </a:r>
                      <a:r>
                        <a:rPr lang="es-MX" sz="1400" dirty="0" smtClean="0"/>
                        <a:t> </a:t>
                      </a:r>
                      <a:r>
                        <a:rPr lang="es-MX" sz="1400" dirty="0" err="1" smtClean="0"/>
                        <a:t>society</a:t>
                      </a:r>
                      <a:endParaRPr lang="es-MX" sz="1400" dirty="0"/>
                    </a:p>
                  </a:txBody>
                  <a:tcPr/>
                </a:tc>
                <a:tc>
                  <a:txBody>
                    <a:bodyPr/>
                    <a:lstStyle/>
                    <a:p>
                      <a:r>
                        <a:rPr lang="es-MX" sz="1400" dirty="0" smtClean="0"/>
                        <a:t>Dialogue </a:t>
                      </a:r>
                      <a:r>
                        <a:rPr lang="es-MX" sz="1400" dirty="0" err="1" smtClean="0"/>
                        <a:t>with</a:t>
                      </a:r>
                      <a:r>
                        <a:rPr lang="es-MX" sz="1400" dirty="0" smtClean="0"/>
                        <a:t> </a:t>
                      </a:r>
                      <a:r>
                        <a:rPr lang="es-MX" sz="1400" dirty="0" err="1" smtClean="0"/>
                        <a:t>God</a:t>
                      </a:r>
                      <a:endParaRPr lang="es-MX" sz="1400" dirty="0"/>
                    </a:p>
                  </a:txBody>
                  <a:tcPr/>
                </a:tc>
              </a:tr>
            </a:tbl>
          </a:graphicData>
        </a:graphic>
      </p:graphicFrame>
      <p:sp>
        <p:nvSpPr>
          <p:cNvPr id="4" name="3 CuadroTexto"/>
          <p:cNvSpPr txBox="1"/>
          <p:nvPr/>
        </p:nvSpPr>
        <p:spPr>
          <a:xfrm>
            <a:off x="3851920" y="1068705"/>
            <a:ext cx="2071702" cy="400110"/>
          </a:xfrm>
          <a:prstGeom prst="rect">
            <a:avLst/>
          </a:prstGeom>
          <a:noFill/>
        </p:spPr>
        <p:txBody>
          <a:bodyPr wrap="square" rtlCol="0">
            <a:spAutoFit/>
          </a:bodyPr>
          <a:lstStyle/>
          <a:p>
            <a:r>
              <a:rPr lang="es-MX" sz="2000" b="1" dirty="0" smtClean="0"/>
              <a:t>SUMMARIZING:</a:t>
            </a:r>
            <a:endParaRPr lang="es-MX" sz="2000" b="1" dirty="0"/>
          </a:p>
        </p:txBody>
      </p:sp>
      <p:sp>
        <p:nvSpPr>
          <p:cNvPr id="5" name="4 Marcador de número de diapositiva"/>
          <p:cNvSpPr>
            <a:spLocks noGrp="1"/>
          </p:cNvSpPr>
          <p:nvPr>
            <p:ph type="sldNum" sz="quarter" idx="12"/>
          </p:nvPr>
        </p:nvSpPr>
        <p:spPr/>
        <p:txBody>
          <a:bodyPr/>
          <a:lstStyle/>
          <a:p>
            <a:fld id="{90BE7566-A98B-44AD-8B00-3DCD9925E3E9}" type="slidenum">
              <a:rPr lang="es-MX" smtClean="0"/>
              <a:pPr/>
              <a:t>17</a:t>
            </a:fld>
            <a:endParaRPr lang="es-MX"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7" y="1124744"/>
            <a:ext cx="8143932" cy="3754874"/>
          </a:xfrm>
          <a:prstGeom prst="rect">
            <a:avLst/>
          </a:prstGeom>
          <a:noFill/>
        </p:spPr>
        <p:txBody>
          <a:bodyPr wrap="square" rtlCol="0">
            <a:spAutoFit/>
          </a:bodyPr>
          <a:lstStyle/>
          <a:p>
            <a:pPr lvl="0"/>
            <a:r>
              <a:rPr lang="en-US" sz="1600" dirty="0" smtClean="0">
                <a:solidFill>
                  <a:schemeClr val="tx2">
                    <a:lumMod val="50000"/>
                  </a:schemeClr>
                </a:solidFill>
              </a:rPr>
              <a:t>In addition to the subjects and meetings there are other very important elements that are part of the formation of the BFC</a:t>
            </a:r>
            <a:r>
              <a:rPr lang="es-MX" sz="1200" dirty="0" smtClean="0">
                <a:solidFill>
                  <a:schemeClr val="tx2">
                    <a:lumMod val="50000"/>
                  </a:schemeClr>
                </a:solidFill>
              </a:rPr>
              <a:t>. </a:t>
            </a:r>
          </a:p>
          <a:p>
            <a:pPr lvl="0"/>
            <a:endParaRPr lang="es-MX" sz="1200" dirty="0">
              <a:solidFill>
                <a:schemeClr val="tx2">
                  <a:lumMod val="50000"/>
                </a:schemeClr>
              </a:solidFill>
            </a:endParaRPr>
          </a:p>
          <a:p>
            <a:pPr lvl="0"/>
            <a:r>
              <a:rPr lang="es-MX" sz="1400" b="1" dirty="0" smtClean="0">
                <a:solidFill>
                  <a:schemeClr val="tx2">
                    <a:lumMod val="50000"/>
                  </a:schemeClr>
                </a:solidFill>
              </a:rPr>
              <a:t>STRONG MOMENTS</a:t>
            </a:r>
            <a:r>
              <a:rPr lang="es-MX" sz="1400" dirty="0" smtClean="0">
                <a:solidFill>
                  <a:schemeClr val="tx2">
                    <a:lumMod val="50000"/>
                  </a:schemeClr>
                </a:solidFill>
              </a:rPr>
              <a:t>. </a:t>
            </a:r>
            <a:r>
              <a:rPr lang="en-US" sz="1400" dirty="0" smtClean="0">
                <a:solidFill>
                  <a:schemeClr val="tx2">
                    <a:lumMod val="50000"/>
                  </a:schemeClr>
                </a:solidFill>
              </a:rPr>
              <a:t>Each year, phase or "level", the experience of a “strong moment” is included. </a:t>
            </a:r>
          </a:p>
          <a:p>
            <a:pPr lvl="0"/>
            <a:r>
              <a:rPr lang="en-US" sz="1400" dirty="0" smtClean="0">
                <a:solidFill>
                  <a:schemeClr val="tx2">
                    <a:lumMod val="50000"/>
                  </a:schemeClr>
                </a:solidFill>
              </a:rPr>
              <a:t>Usually a weekend is designated to live this “encounters”</a:t>
            </a:r>
            <a:endParaRPr lang="es-MX" sz="1400" strike="sngStrike" dirty="0">
              <a:solidFill>
                <a:schemeClr val="tx2">
                  <a:lumMod val="50000"/>
                </a:schemeClr>
              </a:solidFill>
            </a:endParaRPr>
          </a:p>
          <a:p>
            <a:pPr lvl="0"/>
            <a:endParaRPr lang="es-MX" sz="1200" dirty="0" smtClean="0">
              <a:solidFill>
                <a:schemeClr val="tx2">
                  <a:lumMod val="50000"/>
                </a:schemeClr>
              </a:solidFill>
            </a:endParaRPr>
          </a:p>
          <a:p>
            <a:pPr lvl="0"/>
            <a:endParaRPr lang="es-MX" sz="1200" dirty="0" smtClean="0">
              <a:solidFill>
                <a:schemeClr val="tx2">
                  <a:lumMod val="50000"/>
                </a:schemeClr>
              </a:solidFill>
            </a:endParaRPr>
          </a:p>
          <a:p>
            <a:pPr lvl="0"/>
            <a:endParaRPr lang="es-MX" sz="1200" dirty="0" smtClean="0">
              <a:solidFill>
                <a:schemeClr val="tx2">
                  <a:lumMod val="50000"/>
                </a:schemeClr>
              </a:solidFill>
            </a:endParaRPr>
          </a:p>
          <a:p>
            <a:pPr lvl="0"/>
            <a:endParaRPr lang="es-MX" sz="1200" dirty="0" smtClean="0">
              <a:solidFill>
                <a:schemeClr val="tx2">
                  <a:lumMod val="50000"/>
                </a:schemeClr>
              </a:solidFill>
            </a:endParaRPr>
          </a:p>
          <a:p>
            <a:pPr lvl="0"/>
            <a:endParaRPr lang="es-MX" sz="1200" dirty="0" smtClean="0">
              <a:solidFill>
                <a:schemeClr val="tx2">
                  <a:lumMod val="50000"/>
                </a:schemeClr>
              </a:solidFill>
            </a:endParaRPr>
          </a:p>
          <a:p>
            <a:pPr lvl="0"/>
            <a:endParaRPr lang="es-MX" sz="1200" dirty="0" smtClean="0">
              <a:solidFill>
                <a:schemeClr val="tx2">
                  <a:lumMod val="50000"/>
                </a:schemeClr>
              </a:solidFill>
            </a:endParaRPr>
          </a:p>
          <a:p>
            <a:pPr lvl="0"/>
            <a:endParaRPr lang="es-MX" sz="1200" dirty="0" smtClean="0">
              <a:solidFill>
                <a:schemeClr val="tx2">
                  <a:lumMod val="50000"/>
                </a:schemeClr>
              </a:solidFill>
            </a:endParaRPr>
          </a:p>
          <a:p>
            <a:pPr lvl="0"/>
            <a:endParaRPr lang="es-MX" sz="1200" dirty="0" smtClean="0">
              <a:solidFill>
                <a:schemeClr val="tx2">
                  <a:lumMod val="50000"/>
                </a:schemeClr>
              </a:solidFill>
            </a:endParaRPr>
          </a:p>
          <a:p>
            <a:pPr lvl="0"/>
            <a:endParaRPr lang="es-MX" sz="1200" dirty="0" smtClean="0">
              <a:solidFill>
                <a:schemeClr val="tx2">
                  <a:lumMod val="50000"/>
                </a:schemeClr>
              </a:solidFill>
            </a:endParaRPr>
          </a:p>
          <a:p>
            <a:pPr lvl="0"/>
            <a:endParaRPr lang="es-MX" sz="1200" dirty="0" smtClean="0">
              <a:solidFill>
                <a:schemeClr val="tx2">
                  <a:lumMod val="50000"/>
                </a:schemeClr>
              </a:solidFill>
            </a:endParaRPr>
          </a:p>
          <a:p>
            <a:pPr lvl="0"/>
            <a:endParaRPr lang="en-US" sz="1400" dirty="0" smtClean="0">
              <a:solidFill>
                <a:schemeClr val="tx2">
                  <a:lumMod val="50000"/>
                </a:schemeClr>
              </a:solidFill>
            </a:endParaRPr>
          </a:p>
          <a:p>
            <a:pPr lvl="0"/>
            <a:endParaRPr lang="en-US" sz="1400" dirty="0" smtClean="0">
              <a:solidFill>
                <a:schemeClr val="tx2">
                  <a:lumMod val="50000"/>
                </a:schemeClr>
              </a:solidFill>
            </a:endParaRPr>
          </a:p>
          <a:p>
            <a:endParaRPr lang="es-MX" sz="1200" dirty="0">
              <a:solidFill>
                <a:schemeClr val="tx2">
                  <a:lumMod val="50000"/>
                </a:schemeClr>
              </a:solidFill>
            </a:endParaRPr>
          </a:p>
        </p:txBody>
      </p:sp>
      <p:grpSp>
        <p:nvGrpSpPr>
          <p:cNvPr id="3" name="16 Grupo"/>
          <p:cNvGrpSpPr/>
          <p:nvPr/>
        </p:nvGrpSpPr>
        <p:grpSpPr>
          <a:xfrm>
            <a:off x="500034" y="2357430"/>
            <a:ext cx="8422723" cy="2857521"/>
            <a:chOff x="714348" y="4085224"/>
            <a:chExt cx="8422723" cy="2680434"/>
          </a:xfrm>
        </p:grpSpPr>
        <p:grpSp>
          <p:nvGrpSpPr>
            <p:cNvPr id="13" name="2 Grupo"/>
            <p:cNvGrpSpPr/>
            <p:nvPr/>
          </p:nvGrpSpPr>
          <p:grpSpPr>
            <a:xfrm>
              <a:off x="3143240" y="4085224"/>
              <a:ext cx="5993831" cy="2680434"/>
              <a:chOff x="2743074" y="2119324"/>
              <a:chExt cx="6403951" cy="4993258"/>
            </a:xfrm>
          </p:grpSpPr>
          <p:sp>
            <p:nvSpPr>
              <p:cNvPr id="4" name="AutoShape 12"/>
              <p:cNvSpPr>
                <a:spLocks noChangeArrowheads="1"/>
              </p:cNvSpPr>
              <p:nvPr/>
            </p:nvSpPr>
            <p:spPr bwMode="auto">
              <a:xfrm>
                <a:off x="4651225" y="2868312"/>
                <a:ext cx="4495800" cy="685800"/>
              </a:xfrm>
              <a:prstGeom prst="flowChartProcess">
                <a:avLst/>
              </a:prstGeom>
              <a:solidFill>
                <a:srgbClr val="E5D8CB"/>
              </a:solidFill>
              <a:ln w="9525">
                <a:noFill/>
                <a:miter lim="800000"/>
                <a:headEnd/>
                <a:tailEnd/>
              </a:ln>
            </p:spPr>
            <p:txBody>
              <a:bodyPr wrap="none" anchor="ctr"/>
              <a:lstStyle/>
              <a:p>
                <a:pPr algn="ctr"/>
                <a:r>
                  <a:rPr lang="es-MX" sz="2000" b="1" dirty="0" smtClean="0">
                    <a:solidFill>
                      <a:srgbClr val="000066"/>
                    </a:solidFill>
                    <a:latin typeface="Century Gothic" pitchFamily="34" charset="0"/>
                  </a:rPr>
                  <a:t>KERYGMA, </a:t>
                </a:r>
                <a:r>
                  <a:rPr lang="es-MX" sz="1400" b="1" dirty="0" smtClean="0">
                    <a:solidFill>
                      <a:srgbClr val="000066"/>
                    </a:solidFill>
                    <a:latin typeface="Century Gothic" pitchFamily="34" charset="0"/>
                  </a:rPr>
                  <a:t>Fundamental </a:t>
                </a:r>
                <a:r>
                  <a:rPr lang="en-US" sz="1400" b="1" dirty="0" smtClean="0">
                    <a:solidFill>
                      <a:srgbClr val="000066"/>
                    </a:solidFill>
                    <a:latin typeface="Century Gothic" pitchFamily="34" charset="0"/>
                  </a:rPr>
                  <a:t>Evangelization</a:t>
                </a:r>
                <a:endParaRPr lang="en-US" sz="1400" b="1" dirty="0">
                  <a:solidFill>
                    <a:srgbClr val="000066"/>
                  </a:solidFill>
                  <a:latin typeface="Century Gothic" pitchFamily="34" charset="0"/>
                </a:endParaRPr>
              </a:p>
            </p:txBody>
          </p:sp>
          <p:sp>
            <p:nvSpPr>
              <p:cNvPr id="5" name="AutoShape 13"/>
              <p:cNvSpPr>
                <a:spLocks noChangeArrowheads="1"/>
              </p:cNvSpPr>
              <p:nvPr/>
            </p:nvSpPr>
            <p:spPr bwMode="auto">
              <a:xfrm>
                <a:off x="4651225" y="4366289"/>
                <a:ext cx="4495800" cy="685800"/>
              </a:xfrm>
              <a:prstGeom prst="flowChartProcess">
                <a:avLst/>
              </a:prstGeom>
              <a:solidFill>
                <a:srgbClr val="E5D8CB"/>
              </a:solidFill>
              <a:ln w="9525">
                <a:noFill/>
                <a:miter lim="800000"/>
                <a:headEnd/>
                <a:tailEnd/>
              </a:ln>
            </p:spPr>
            <p:txBody>
              <a:bodyPr wrap="none" anchor="ctr"/>
              <a:lstStyle/>
              <a:p>
                <a:pPr algn="ctr"/>
                <a:r>
                  <a:rPr lang="es-MX" sz="2100" b="1" dirty="0" err="1" smtClean="0">
                    <a:solidFill>
                      <a:srgbClr val="000066"/>
                    </a:solidFill>
                    <a:latin typeface="Century Gothic" pitchFamily="34" charset="0"/>
                  </a:rPr>
                  <a:t>Marriage</a:t>
                </a:r>
                <a:r>
                  <a:rPr lang="es-MX" sz="2100" b="1" dirty="0" smtClean="0">
                    <a:solidFill>
                      <a:srgbClr val="000066"/>
                    </a:solidFill>
                    <a:latin typeface="Century Gothic" pitchFamily="34" charset="0"/>
                  </a:rPr>
                  <a:t> </a:t>
                </a:r>
                <a:r>
                  <a:rPr lang="es-MX" sz="2100" b="1" dirty="0" err="1" smtClean="0">
                    <a:solidFill>
                      <a:srgbClr val="000066"/>
                    </a:solidFill>
                    <a:latin typeface="Century Gothic" pitchFamily="34" charset="0"/>
                  </a:rPr>
                  <a:t>Encounter</a:t>
                </a:r>
                <a:endParaRPr lang="es-ES" sz="2100" b="1" dirty="0">
                  <a:solidFill>
                    <a:srgbClr val="000066"/>
                  </a:solidFill>
                  <a:latin typeface="Century Gothic" pitchFamily="34" charset="0"/>
                </a:endParaRPr>
              </a:p>
            </p:txBody>
          </p:sp>
          <p:sp>
            <p:nvSpPr>
              <p:cNvPr id="6" name="AutoShape 14"/>
              <p:cNvSpPr>
                <a:spLocks noChangeArrowheads="1"/>
              </p:cNvSpPr>
              <p:nvPr/>
            </p:nvSpPr>
            <p:spPr bwMode="auto">
              <a:xfrm>
                <a:off x="4651225" y="5989099"/>
                <a:ext cx="4495800" cy="685800"/>
              </a:xfrm>
              <a:prstGeom prst="flowChartProcess">
                <a:avLst/>
              </a:prstGeom>
              <a:solidFill>
                <a:srgbClr val="E5D8CB"/>
              </a:solidFill>
              <a:ln w="9525">
                <a:noFill/>
                <a:miter lim="800000"/>
                <a:headEnd/>
                <a:tailEnd/>
              </a:ln>
            </p:spPr>
            <p:txBody>
              <a:bodyPr wrap="none" anchor="ctr"/>
              <a:lstStyle/>
              <a:p>
                <a:pPr algn="ctr"/>
                <a:r>
                  <a:rPr lang="es-MX" sz="2100" b="1" dirty="0" err="1" smtClean="0">
                    <a:solidFill>
                      <a:srgbClr val="000066"/>
                    </a:solidFill>
                    <a:latin typeface="Century Gothic" pitchFamily="34" charset="0"/>
                  </a:rPr>
                  <a:t>Family</a:t>
                </a:r>
                <a:r>
                  <a:rPr lang="es-MX" sz="2100" b="1" dirty="0" smtClean="0">
                    <a:solidFill>
                      <a:srgbClr val="000066"/>
                    </a:solidFill>
                    <a:latin typeface="Century Gothic" pitchFamily="34" charset="0"/>
                  </a:rPr>
                  <a:t> </a:t>
                </a:r>
                <a:r>
                  <a:rPr lang="es-MX" sz="2100" b="1" dirty="0" err="1" smtClean="0">
                    <a:solidFill>
                      <a:srgbClr val="000066"/>
                    </a:solidFill>
                    <a:latin typeface="Century Gothic" pitchFamily="34" charset="0"/>
                  </a:rPr>
                  <a:t>Encounter</a:t>
                </a:r>
                <a:endParaRPr lang="es-ES" sz="2100" b="1" dirty="0">
                  <a:solidFill>
                    <a:srgbClr val="000066"/>
                  </a:solidFill>
                  <a:latin typeface="Century Gothic" pitchFamily="34" charset="0"/>
                </a:endParaRPr>
              </a:p>
            </p:txBody>
          </p:sp>
          <p:pic>
            <p:nvPicPr>
              <p:cNvPr id="7" name="Picture 15" descr="ph01822j"/>
              <p:cNvPicPr>
                <a:picLocks noChangeAspect="1" noChangeArrowheads="1"/>
              </p:cNvPicPr>
              <p:nvPr/>
            </p:nvPicPr>
            <p:blipFill>
              <a:blip r:embed="rId2" cstate="print">
                <a:lum bright="18000"/>
              </a:blip>
              <a:srcRect/>
              <a:stretch>
                <a:fillRect/>
              </a:stretch>
            </p:blipFill>
            <p:spPr bwMode="auto">
              <a:xfrm>
                <a:off x="3004457" y="3810001"/>
                <a:ext cx="1733798" cy="1430109"/>
              </a:xfrm>
              <a:prstGeom prst="rect">
                <a:avLst/>
              </a:prstGeom>
              <a:noFill/>
              <a:ln w="9525">
                <a:noFill/>
                <a:miter lim="800000"/>
                <a:headEnd/>
                <a:tailEnd/>
              </a:ln>
            </p:spPr>
          </p:pic>
          <p:pic>
            <p:nvPicPr>
              <p:cNvPr id="8" name="Picture 16"/>
              <p:cNvPicPr>
                <a:picLocks noChangeAspect="1" noChangeArrowheads="1"/>
              </p:cNvPicPr>
              <p:nvPr/>
            </p:nvPicPr>
            <p:blipFill>
              <a:blip r:embed="rId3" cstate="print">
                <a:lum bright="6000"/>
              </a:blip>
              <a:srcRect/>
              <a:stretch>
                <a:fillRect/>
              </a:stretch>
            </p:blipFill>
            <p:spPr bwMode="auto">
              <a:xfrm>
                <a:off x="2972052" y="5364942"/>
                <a:ext cx="1732292" cy="1747640"/>
              </a:xfrm>
              <a:prstGeom prst="rect">
                <a:avLst/>
              </a:prstGeom>
              <a:noFill/>
              <a:ln w="9525">
                <a:noFill/>
                <a:miter lim="800000"/>
                <a:headEnd/>
                <a:tailEnd/>
              </a:ln>
            </p:spPr>
          </p:pic>
          <p:cxnSp>
            <p:nvCxnSpPr>
              <p:cNvPr id="9" name="AutoShape 17"/>
              <p:cNvCxnSpPr>
                <a:cxnSpLocks noChangeShapeType="1"/>
              </p:cNvCxnSpPr>
              <p:nvPr/>
            </p:nvCxnSpPr>
            <p:spPr bwMode="auto">
              <a:xfrm flipV="1">
                <a:off x="2743076" y="4740784"/>
                <a:ext cx="228977" cy="5"/>
              </a:xfrm>
              <a:prstGeom prst="straightConnector1">
                <a:avLst/>
              </a:prstGeom>
              <a:noFill/>
              <a:ln w="19050">
                <a:solidFill>
                  <a:srgbClr val="FF6600"/>
                </a:solidFill>
                <a:round/>
                <a:headEnd/>
                <a:tailEnd type="triangle" w="med" len="med"/>
              </a:ln>
            </p:spPr>
          </p:cxnSp>
          <p:cxnSp>
            <p:nvCxnSpPr>
              <p:cNvPr id="10" name="AutoShape 19"/>
              <p:cNvCxnSpPr>
                <a:cxnSpLocks noChangeShapeType="1"/>
              </p:cNvCxnSpPr>
              <p:nvPr/>
            </p:nvCxnSpPr>
            <p:spPr bwMode="auto">
              <a:xfrm flipV="1">
                <a:off x="2743074" y="6113931"/>
                <a:ext cx="220683" cy="825"/>
              </a:xfrm>
              <a:prstGeom prst="straightConnector1">
                <a:avLst/>
              </a:prstGeom>
              <a:noFill/>
              <a:ln w="19050">
                <a:solidFill>
                  <a:srgbClr val="FF6600"/>
                </a:solidFill>
                <a:round/>
                <a:headEnd/>
                <a:tailEnd type="triangle" w="med" len="med"/>
              </a:ln>
            </p:spPr>
          </p:cxnSp>
          <p:cxnSp>
            <p:nvCxnSpPr>
              <p:cNvPr id="11" name="AutoShape 20"/>
              <p:cNvCxnSpPr>
                <a:cxnSpLocks noChangeShapeType="1"/>
              </p:cNvCxnSpPr>
              <p:nvPr/>
            </p:nvCxnSpPr>
            <p:spPr bwMode="auto">
              <a:xfrm flipV="1">
                <a:off x="2819400" y="3200400"/>
                <a:ext cx="171450" cy="12700"/>
              </a:xfrm>
              <a:prstGeom prst="straightConnector1">
                <a:avLst/>
              </a:prstGeom>
              <a:noFill/>
              <a:ln w="19050">
                <a:solidFill>
                  <a:srgbClr val="FF6600"/>
                </a:solidFill>
                <a:round/>
                <a:headEnd/>
                <a:tailEnd type="triangle" w="med" len="med"/>
              </a:ln>
            </p:spPr>
          </p:cxnSp>
          <p:pic>
            <p:nvPicPr>
              <p:cNvPr id="12" name="Picture 3"/>
              <p:cNvPicPr>
                <a:picLocks noChangeAspect="1" noChangeArrowheads="1"/>
              </p:cNvPicPr>
              <p:nvPr/>
            </p:nvPicPr>
            <p:blipFill>
              <a:blip r:embed="rId4" cstate="print"/>
              <a:srcRect/>
              <a:stretch>
                <a:fillRect/>
              </a:stretch>
            </p:blipFill>
            <p:spPr bwMode="auto">
              <a:xfrm>
                <a:off x="2980707" y="2119324"/>
                <a:ext cx="1733798" cy="1634764"/>
              </a:xfrm>
              <a:prstGeom prst="rect">
                <a:avLst/>
              </a:prstGeom>
              <a:noFill/>
              <a:ln w="9525">
                <a:noFill/>
                <a:miter lim="800000"/>
                <a:headEnd/>
                <a:tailEnd/>
              </a:ln>
            </p:spPr>
          </p:pic>
        </p:grpSp>
        <p:grpSp>
          <p:nvGrpSpPr>
            <p:cNvPr id="17" name="12 Grupo"/>
            <p:cNvGrpSpPr/>
            <p:nvPr/>
          </p:nvGrpSpPr>
          <p:grpSpPr>
            <a:xfrm>
              <a:off x="714348" y="4357694"/>
              <a:ext cx="2419335" cy="2179302"/>
              <a:chOff x="-14987" y="2870200"/>
              <a:chExt cx="2834387" cy="3385610"/>
            </a:xfrm>
          </p:grpSpPr>
          <p:sp>
            <p:nvSpPr>
              <p:cNvPr id="14" name="AutoShape 9"/>
              <p:cNvSpPr>
                <a:spLocks noChangeArrowheads="1"/>
              </p:cNvSpPr>
              <p:nvPr/>
            </p:nvSpPr>
            <p:spPr bwMode="auto">
              <a:xfrm>
                <a:off x="152400" y="2870200"/>
                <a:ext cx="2667000" cy="685800"/>
              </a:xfrm>
              <a:prstGeom prst="flowChartProcess">
                <a:avLst/>
              </a:prstGeom>
              <a:solidFill>
                <a:srgbClr val="E5D8CB"/>
              </a:solidFill>
              <a:ln w="9525">
                <a:noFill/>
                <a:miter lim="800000"/>
                <a:headEnd/>
                <a:tailEnd/>
              </a:ln>
              <a:effectLst>
                <a:prstShdw prst="shdw17" dist="17961" dir="2700000">
                  <a:srgbClr val="89827A"/>
                </a:prstShdw>
              </a:effectLst>
            </p:spPr>
            <p:txBody>
              <a:bodyPr wrap="none" anchor="ctr"/>
              <a:lstStyle/>
              <a:p>
                <a:pPr algn="ctr"/>
                <a:r>
                  <a:rPr lang="es-MX" sz="2100" b="1" dirty="0" err="1" smtClean="0">
                    <a:solidFill>
                      <a:srgbClr val="000066"/>
                    </a:solidFill>
                    <a:latin typeface="Century Gothic" pitchFamily="34" charset="0"/>
                  </a:rPr>
                  <a:t>First</a:t>
                </a:r>
                <a:r>
                  <a:rPr lang="es-MX" sz="2100" b="1" dirty="0" smtClean="0">
                    <a:solidFill>
                      <a:srgbClr val="000066"/>
                    </a:solidFill>
                    <a:latin typeface="Century Gothic" pitchFamily="34" charset="0"/>
                  </a:rPr>
                  <a:t> </a:t>
                </a:r>
                <a:r>
                  <a:rPr lang="es-MX" sz="2100" b="1" dirty="0" err="1" smtClean="0">
                    <a:solidFill>
                      <a:srgbClr val="000066"/>
                    </a:solidFill>
                    <a:latin typeface="Century Gothic" pitchFamily="34" charset="0"/>
                  </a:rPr>
                  <a:t>level</a:t>
                </a:r>
                <a:endParaRPr lang="es-ES" sz="2100" b="1" dirty="0">
                  <a:solidFill>
                    <a:srgbClr val="000066"/>
                  </a:solidFill>
                  <a:latin typeface="Century Gothic" pitchFamily="34" charset="0"/>
                </a:endParaRPr>
              </a:p>
            </p:txBody>
          </p:sp>
          <p:sp>
            <p:nvSpPr>
              <p:cNvPr id="15" name="AutoShape 10"/>
              <p:cNvSpPr>
                <a:spLocks noChangeArrowheads="1"/>
              </p:cNvSpPr>
              <p:nvPr/>
            </p:nvSpPr>
            <p:spPr bwMode="auto">
              <a:xfrm>
                <a:off x="68706" y="4320771"/>
                <a:ext cx="2667001" cy="685800"/>
              </a:xfrm>
              <a:prstGeom prst="flowChartProcess">
                <a:avLst/>
              </a:prstGeom>
              <a:solidFill>
                <a:srgbClr val="E5D8CB"/>
              </a:solidFill>
              <a:ln w="9525">
                <a:noFill/>
                <a:miter lim="800000"/>
                <a:headEnd/>
                <a:tailEnd/>
              </a:ln>
              <a:effectLst>
                <a:prstShdw prst="shdw17" dist="17961" dir="2700000">
                  <a:srgbClr val="89827A"/>
                </a:prstShdw>
              </a:effectLst>
            </p:spPr>
            <p:txBody>
              <a:bodyPr wrap="none" anchor="ctr"/>
              <a:lstStyle/>
              <a:p>
                <a:pPr algn="ctr"/>
                <a:r>
                  <a:rPr lang="es-MX" sz="2100" b="1" dirty="0" err="1" smtClean="0">
                    <a:solidFill>
                      <a:srgbClr val="000066"/>
                    </a:solidFill>
                    <a:latin typeface="Century Gothic" pitchFamily="34" charset="0"/>
                  </a:rPr>
                  <a:t>Second</a:t>
                </a:r>
                <a:r>
                  <a:rPr lang="es-MX" sz="2100" b="1" dirty="0" smtClean="0">
                    <a:solidFill>
                      <a:srgbClr val="000066"/>
                    </a:solidFill>
                    <a:latin typeface="Century Gothic" pitchFamily="34" charset="0"/>
                  </a:rPr>
                  <a:t> </a:t>
                </a:r>
                <a:r>
                  <a:rPr lang="es-MX" sz="2100" b="1" dirty="0" err="1" smtClean="0">
                    <a:solidFill>
                      <a:srgbClr val="000066"/>
                    </a:solidFill>
                    <a:latin typeface="Century Gothic" pitchFamily="34" charset="0"/>
                  </a:rPr>
                  <a:t>level</a:t>
                </a:r>
                <a:endParaRPr lang="es-ES" sz="2100" b="1" dirty="0">
                  <a:solidFill>
                    <a:srgbClr val="000066"/>
                  </a:solidFill>
                  <a:latin typeface="Century Gothic" pitchFamily="34" charset="0"/>
                </a:endParaRPr>
              </a:p>
            </p:txBody>
          </p:sp>
          <p:sp>
            <p:nvSpPr>
              <p:cNvPr id="16" name="AutoShape 11"/>
              <p:cNvSpPr>
                <a:spLocks noChangeArrowheads="1"/>
              </p:cNvSpPr>
              <p:nvPr/>
            </p:nvSpPr>
            <p:spPr bwMode="auto">
              <a:xfrm>
                <a:off x="-14987" y="5570010"/>
                <a:ext cx="2667000" cy="685800"/>
              </a:xfrm>
              <a:prstGeom prst="flowChartProcess">
                <a:avLst/>
              </a:prstGeom>
              <a:solidFill>
                <a:srgbClr val="E5D8CB"/>
              </a:solidFill>
              <a:ln w="9525">
                <a:noFill/>
                <a:miter lim="800000"/>
                <a:headEnd/>
                <a:tailEnd/>
              </a:ln>
              <a:effectLst>
                <a:prstShdw prst="shdw17" dist="17961" dir="2700000">
                  <a:srgbClr val="89827A"/>
                </a:prstShdw>
              </a:effectLst>
            </p:spPr>
            <p:txBody>
              <a:bodyPr wrap="none" anchor="ctr"/>
              <a:lstStyle/>
              <a:p>
                <a:pPr algn="ctr"/>
                <a:r>
                  <a:rPr lang="es-MX" sz="2100" b="1" dirty="0" err="1" smtClean="0">
                    <a:solidFill>
                      <a:srgbClr val="000066"/>
                    </a:solidFill>
                    <a:latin typeface="Century Gothic" pitchFamily="34" charset="0"/>
                  </a:rPr>
                  <a:t>Third</a:t>
                </a:r>
                <a:r>
                  <a:rPr lang="es-MX" sz="2100" b="1" dirty="0" smtClean="0">
                    <a:solidFill>
                      <a:srgbClr val="000066"/>
                    </a:solidFill>
                    <a:latin typeface="Century Gothic" pitchFamily="34" charset="0"/>
                  </a:rPr>
                  <a:t> </a:t>
                </a:r>
                <a:r>
                  <a:rPr lang="es-MX" sz="2100" b="1" dirty="0" err="1" smtClean="0">
                    <a:solidFill>
                      <a:srgbClr val="000066"/>
                    </a:solidFill>
                    <a:latin typeface="Century Gothic" pitchFamily="34" charset="0"/>
                  </a:rPr>
                  <a:t>level</a:t>
                </a:r>
                <a:endParaRPr lang="es-ES" sz="2100" b="1" dirty="0">
                  <a:solidFill>
                    <a:srgbClr val="000066"/>
                  </a:solidFill>
                  <a:latin typeface="Century Gothic" pitchFamily="34" charset="0"/>
                </a:endParaRPr>
              </a:p>
            </p:txBody>
          </p:sp>
        </p:grpSp>
      </p:grpSp>
      <p:sp>
        <p:nvSpPr>
          <p:cNvPr id="18" name="17 Marcador de número de diapositiva"/>
          <p:cNvSpPr>
            <a:spLocks noGrp="1"/>
          </p:cNvSpPr>
          <p:nvPr>
            <p:ph type="sldNum" sz="quarter" idx="12"/>
          </p:nvPr>
        </p:nvSpPr>
        <p:spPr/>
        <p:txBody>
          <a:bodyPr/>
          <a:lstStyle/>
          <a:p>
            <a:fld id="{90BE7566-A98B-44AD-8B00-3DCD9925E3E9}" type="slidenum">
              <a:rPr lang="es-MX" smtClean="0"/>
              <a:pPr/>
              <a:t>18</a:t>
            </a:fld>
            <a:endParaRPr lang="es-MX" dirty="0"/>
          </a:p>
        </p:txBody>
      </p:sp>
      <p:sp>
        <p:nvSpPr>
          <p:cNvPr id="19" name="18 CuadroTexto"/>
          <p:cNvSpPr txBox="1"/>
          <p:nvPr/>
        </p:nvSpPr>
        <p:spPr>
          <a:xfrm>
            <a:off x="395536" y="5524446"/>
            <a:ext cx="3998489" cy="1000898"/>
          </a:xfrm>
          <a:prstGeom prst="rect">
            <a:avLst/>
          </a:prstGeom>
          <a:solidFill>
            <a:srgbClr val="FFFF66"/>
          </a:solidFill>
          <a:ln>
            <a:solidFill>
              <a:schemeClr val="accent2"/>
            </a:solidFill>
          </a:ln>
        </p:spPr>
        <p:txBody>
          <a:bodyPr lIns="76819" tIns="38409" rIns="76819" bIns="38409">
            <a:spAutoFit/>
          </a:bodyPr>
          <a:lstStyle/>
          <a:p>
            <a:pPr>
              <a:defRPr/>
            </a:pPr>
            <a:r>
              <a:rPr lang="es-MX" sz="2000" b="1" dirty="0" err="1" smtClean="0">
                <a:latin typeface="Comic Sans MS" pitchFamily="66" charset="0"/>
              </a:rPr>
              <a:t>There</a:t>
            </a:r>
            <a:r>
              <a:rPr lang="es-MX" sz="2000" b="1" dirty="0" smtClean="0">
                <a:latin typeface="Comic Sans MS" pitchFamily="66" charset="0"/>
              </a:rPr>
              <a:t> </a:t>
            </a:r>
            <a:r>
              <a:rPr lang="es-MX" sz="2000" b="1" dirty="0" err="1" smtClean="0">
                <a:latin typeface="Comic Sans MS" pitchFamily="66" charset="0"/>
              </a:rPr>
              <a:t>is</a:t>
            </a:r>
            <a:r>
              <a:rPr lang="es-MX" sz="2000" b="1" dirty="0" smtClean="0">
                <a:latin typeface="Comic Sans MS" pitchFamily="66" charset="0"/>
              </a:rPr>
              <a:t> a “manual” </a:t>
            </a:r>
            <a:r>
              <a:rPr lang="es-MX" sz="2000" b="1" dirty="0" err="1" smtClean="0">
                <a:latin typeface="Comic Sans MS" pitchFamily="66" charset="0"/>
              </a:rPr>
              <a:t>for</a:t>
            </a:r>
            <a:r>
              <a:rPr lang="es-MX" sz="2000" b="1" dirty="0" smtClean="0">
                <a:latin typeface="Comic Sans MS" pitchFamily="66" charset="0"/>
              </a:rPr>
              <a:t> </a:t>
            </a:r>
            <a:r>
              <a:rPr lang="es-MX" sz="2000" b="1" dirty="0" err="1" smtClean="0">
                <a:latin typeface="Comic Sans MS" pitchFamily="66" charset="0"/>
              </a:rPr>
              <a:t>the</a:t>
            </a:r>
            <a:r>
              <a:rPr lang="es-MX" sz="2000" b="1" dirty="0" smtClean="0">
                <a:latin typeface="Comic Sans MS" pitchFamily="66" charset="0"/>
              </a:rPr>
              <a:t> </a:t>
            </a:r>
            <a:r>
              <a:rPr lang="es-MX" sz="2000" b="1" dirty="0" err="1" smtClean="0">
                <a:latin typeface="Comic Sans MS" pitchFamily="66" charset="0"/>
              </a:rPr>
              <a:t>development</a:t>
            </a:r>
            <a:r>
              <a:rPr lang="es-MX" sz="2000" b="1" dirty="0" smtClean="0">
                <a:latin typeface="Comic Sans MS" pitchFamily="66" charset="0"/>
              </a:rPr>
              <a:t> of </a:t>
            </a:r>
            <a:r>
              <a:rPr lang="es-MX" sz="2000" b="1" dirty="0" err="1" smtClean="0">
                <a:latin typeface="Comic Sans MS" pitchFamily="66" charset="0"/>
              </a:rPr>
              <a:t>each</a:t>
            </a:r>
            <a:r>
              <a:rPr lang="es-MX" sz="2000" b="1" dirty="0" smtClean="0">
                <a:latin typeface="Comic Sans MS" pitchFamily="66" charset="0"/>
              </a:rPr>
              <a:t> of </a:t>
            </a:r>
            <a:r>
              <a:rPr lang="es-MX" sz="2000" b="1" dirty="0" err="1" smtClean="0">
                <a:latin typeface="Comic Sans MS" pitchFamily="66" charset="0"/>
              </a:rPr>
              <a:t>these</a:t>
            </a:r>
            <a:r>
              <a:rPr lang="es-MX" sz="2000" b="1" dirty="0" smtClean="0">
                <a:latin typeface="Comic Sans MS" pitchFamily="66" charset="0"/>
              </a:rPr>
              <a:t> </a:t>
            </a:r>
            <a:r>
              <a:rPr lang="es-MX" sz="2000" b="1" dirty="0" err="1" smtClean="0">
                <a:latin typeface="Comic Sans MS" pitchFamily="66" charset="0"/>
              </a:rPr>
              <a:t>encounters</a:t>
            </a:r>
            <a:r>
              <a:rPr lang="es-MX" sz="2000" b="1" dirty="0" smtClean="0">
                <a:latin typeface="Comic Sans MS" pitchFamily="66" charset="0"/>
              </a:rPr>
              <a:t>.</a:t>
            </a:r>
            <a:endParaRPr lang="es-MX" sz="2000" b="1" dirty="0">
              <a:latin typeface="Comic Sans MS" pitchFamily="66" charset="0"/>
            </a:endParaRPr>
          </a:p>
        </p:txBody>
      </p:sp>
      <p:pic>
        <p:nvPicPr>
          <p:cNvPr id="20" name="Picture 2" descr="E:\MFC\Mundial\P9230667.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73951" y="5013176"/>
            <a:ext cx="1088386" cy="1409013"/>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1026" name="Picture 2" descr="C:\Users\Guillermo\Desktop\Documents\CIMFC\Guia implemetación CBF\Portadas de libros en inglés\Portada Encuentro Conyugal.jpg"/>
          <p:cNvPicPr>
            <a:picLocks noChangeAspect="1" noChangeArrowheads="1"/>
          </p:cNvPicPr>
          <p:nvPr/>
        </p:nvPicPr>
        <p:blipFill>
          <a:blip r:embed="rId6" cstate="print"/>
          <a:srcRect/>
          <a:stretch>
            <a:fillRect/>
          </a:stretch>
        </p:blipFill>
        <p:spPr bwMode="auto">
          <a:xfrm>
            <a:off x="6843973" y="5013176"/>
            <a:ext cx="1064125" cy="142825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1062022"/>
            <a:ext cx="8856984" cy="3447098"/>
          </a:xfrm>
          <a:prstGeom prst="rect">
            <a:avLst/>
          </a:prstGeom>
          <a:noFill/>
        </p:spPr>
        <p:txBody>
          <a:bodyPr wrap="square" rtlCol="0">
            <a:spAutoFit/>
          </a:bodyPr>
          <a:lstStyle/>
          <a:p>
            <a:pPr lvl="0" algn="just"/>
            <a:endParaRPr lang="es-MX" sz="2000" b="1" dirty="0" smtClean="0"/>
          </a:p>
          <a:p>
            <a:pPr lvl="0" algn="just"/>
            <a:r>
              <a:rPr lang="en-US" sz="2000" b="1" dirty="0" smtClean="0">
                <a:solidFill>
                  <a:schemeClr val="tx2">
                    <a:lumMod val="50000"/>
                  </a:schemeClr>
                </a:solidFill>
              </a:rPr>
              <a:t>Another important element of the formation are:</a:t>
            </a:r>
          </a:p>
          <a:p>
            <a:pPr lvl="0" algn="just"/>
            <a:endParaRPr lang="en-US" sz="2000" b="1" dirty="0" smtClean="0">
              <a:solidFill>
                <a:schemeClr val="tx2">
                  <a:lumMod val="50000"/>
                </a:schemeClr>
              </a:solidFill>
            </a:endParaRPr>
          </a:p>
          <a:p>
            <a:pPr lvl="0" algn="just"/>
            <a:r>
              <a:rPr lang="en-US" sz="2000" b="1" dirty="0" smtClean="0">
                <a:solidFill>
                  <a:schemeClr val="tx2">
                    <a:lumMod val="50000"/>
                  </a:schemeClr>
                </a:solidFill>
              </a:rPr>
              <a:t>General Meetings</a:t>
            </a:r>
            <a:r>
              <a:rPr lang="en-US" sz="2000" dirty="0" smtClean="0">
                <a:solidFill>
                  <a:schemeClr val="tx2">
                    <a:lumMod val="50000"/>
                  </a:schemeClr>
                </a:solidFill>
              </a:rPr>
              <a:t>. During the year, there are three meetings in which </a:t>
            </a:r>
            <a:r>
              <a:rPr lang="en-US" sz="2000" dirty="0">
                <a:solidFill>
                  <a:schemeClr val="tx2">
                    <a:lumMod val="50000"/>
                  </a:schemeClr>
                </a:solidFill>
              </a:rPr>
              <a:t>all marriages </a:t>
            </a:r>
            <a:r>
              <a:rPr lang="en-US" sz="2000" dirty="0" smtClean="0">
                <a:solidFill>
                  <a:schemeClr val="tx2">
                    <a:lumMod val="50000"/>
                  </a:schemeClr>
                </a:solidFill>
              </a:rPr>
              <a:t>from all the basic teams attend, and where is celebrated the liturgical times of Advent-Christmas, Lent-Easter and Pentecost.</a:t>
            </a:r>
            <a:br>
              <a:rPr lang="en-US" sz="2000" dirty="0" smtClean="0">
                <a:solidFill>
                  <a:schemeClr val="tx2">
                    <a:lumMod val="50000"/>
                  </a:schemeClr>
                </a:solidFill>
              </a:rPr>
            </a:br>
            <a:r>
              <a:rPr lang="en-US" sz="2000" dirty="0" smtClean="0">
                <a:solidFill>
                  <a:schemeClr val="tx2">
                    <a:lumMod val="50000"/>
                  </a:schemeClr>
                </a:solidFill>
              </a:rPr>
              <a:t> General meetings are an important part in the formation of the BFC, they foster the  personal relationships, sense of community, contagious enthusiasm of the “movement” and developing </a:t>
            </a:r>
            <a:r>
              <a:rPr lang="en-US" sz="2000" dirty="0" smtClean="0"/>
              <a:t>a sense of liturgical prayer and church. </a:t>
            </a:r>
            <a:br>
              <a:rPr lang="en-US" sz="2000" dirty="0" smtClean="0"/>
            </a:br>
            <a:endParaRPr lang="en-US" sz="2000" dirty="0" smtClean="0"/>
          </a:p>
          <a:p>
            <a:pPr algn="just"/>
            <a:endParaRPr lang="es-MX" dirty="0"/>
          </a:p>
        </p:txBody>
      </p:sp>
      <p:graphicFrame>
        <p:nvGraphicFramePr>
          <p:cNvPr id="3" name="2 Tabla"/>
          <p:cNvGraphicFramePr>
            <a:graphicFrameLocks noGrp="1"/>
          </p:cNvGraphicFramePr>
          <p:nvPr>
            <p:extLst>
              <p:ext uri="{D42A27DB-BD31-4B8C-83A1-F6EECF244321}">
                <p14:modId xmlns="" xmlns:p14="http://schemas.microsoft.com/office/powerpoint/2010/main" val="2714322685"/>
              </p:ext>
            </p:extLst>
          </p:nvPr>
        </p:nvGraphicFramePr>
        <p:xfrm>
          <a:off x="899592" y="4581128"/>
          <a:ext cx="7143800" cy="1606875"/>
        </p:xfrm>
        <a:graphic>
          <a:graphicData uri="http://schemas.openxmlformats.org/drawingml/2006/table">
            <a:tbl>
              <a:tblPr/>
              <a:tblGrid>
                <a:gridCol w="1487887"/>
                <a:gridCol w="2053757"/>
                <a:gridCol w="1946227"/>
                <a:gridCol w="1655929"/>
              </a:tblGrid>
              <a:tr h="321375">
                <a:tc>
                  <a:txBody>
                    <a:bodyPr/>
                    <a:lstStyle/>
                    <a:p>
                      <a:pPr>
                        <a:lnSpc>
                          <a:spcPct val="115000"/>
                        </a:lnSpc>
                        <a:spcAft>
                          <a:spcPts val="0"/>
                        </a:spcAft>
                      </a:pPr>
                      <a:endParaRPr lang="en-US" sz="1050" noProof="0" dirty="0">
                        <a:solidFill>
                          <a:srgbClr val="000000"/>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b="1" noProof="0" smtClean="0">
                          <a:solidFill>
                            <a:srgbClr val="000000"/>
                          </a:solidFill>
                          <a:latin typeface="Arial"/>
                          <a:ea typeface="Calibri"/>
                          <a:cs typeface="Times New Roman"/>
                        </a:rPr>
                        <a:t>ADVENT-CHRISTMAS</a:t>
                      </a:r>
                      <a:endParaRPr lang="en-US" sz="14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US" sz="1400" b="1" noProof="0" dirty="0" smtClean="0">
                          <a:solidFill>
                            <a:srgbClr val="000000"/>
                          </a:solidFill>
                          <a:latin typeface="Arial"/>
                          <a:ea typeface="Calibri"/>
                          <a:cs typeface="Times New Roman"/>
                        </a:rPr>
                        <a:t>LENT-EASTER</a:t>
                      </a:r>
                      <a:endParaRPr lang="en-US" sz="14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nSpc>
                          <a:spcPct val="115000"/>
                        </a:lnSpc>
                        <a:spcAft>
                          <a:spcPts val="0"/>
                        </a:spcAft>
                      </a:pPr>
                      <a:r>
                        <a:rPr lang="en-US" sz="1400" b="1" noProof="0" smtClean="0">
                          <a:solidFill>
                            <a:srgbClr val="000000"/>
                          </a:solidFill>
                          <a:latin typeface="Arial"/>
                          <a:ea typeface="Calibri"/>
                          <a:cs typeface="Times New Roman"/>
                        </a:rPr>
                        <a:t>PENTECOST</a:t>
                      </a:r>
                      <a:endParaRPr lang="en-US" sz="14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1375">
                <a:tc>
                  <a:txBody>
                    <a:bodyPr/>
                    <a:lstStyle/>
                    <a:p>
                      <a:pPr>
                        <a:lnSpc>
                          <a:spcPct val="115000"/>
                        </a:lnSpc>
                        <a:spcAft>
                          <a:spcPts val="0"/>
                        </a:spcAft>
                      </a:pPr>
                      <a:r>
                        <a:rPr lang="en-US" sz="1400" b="1" noProof="0" smtClean="0">
                          <a:solidFill>
                            <a:srgbClr val="000000"/>
                          </a:solidFill>
                          <a:latin typeface="Arial"/>
                          <a:ea typeface="Calibri"/>
                          <a:cs typeface="Times New Roman"/>
                        </a:rPr>
                        <a:t>VIRTUES</a:t>
                      </a:r>
                      <a:endParaRPr lang="en-US" sz="14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i="1" noProof="0" smtClean="0">
                          <a:solidFill>
                            <a:srgbClr val="000000"/>
                          </a:solidFill>
                          <a:latin typeface="Lucida Calligraphy"/>
                          <a:ea typeface="Calibri"/>
                          <a:cs typeface="Arial"/>
                        </a:rPr>
                        <a:t>faith</a:t>
                      </a:r>
                      <a:endParaRPr lang="en-US" sz="14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i="1" noProof="0" smtClean="0">
                          <a:solidFill>
                            <a:srgbClr val="000000"/>
                          </a:solidFill>
                          <a:latin typeface="Lucida Calligraphy"/>
                          <a:ea typeface="Calibri"/>
                          <a:cs typeface="Arial"/>
                        </a:rPr>
                        <a:t>hope</a:t>
                      </a:r>
                      <a:endParaRPr lang="en-US" sz="14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noProof="0" smtClean="0">
                          <a:solidFill>
                            <a:srgbClr val="000000"/>
                          </a:solidFill>
                          <a:latin typeface="Lucida Calligraphy"/>
                          <a:ea typeface="Calibri"/>
                          <a:cs typeface="Arial"/>
                        </a:rPr>
                        <a:t>charity</a:t>
                      </a:r>
                      <a:endParaRPr lang="en-US" sz="14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375">
                <a:tc>
                  <a:txBody>
                    <a:bodyPr/>
                    <a:lstStyle/>
                    <a:p>
                      <a:pPr>
                        <a:lnSpc>
                          <a:spcPct val="115000"/>
                        </a:lnSpc>
                        <a:spcAft>
                          <a:spcPts val="0"/>
                        </a:spcAft>
                      </a:pPr>
                      <a:r>
                        <a:rPr lang="en-US" sz="1400" b="1" noProof="0" dirty="0" smtClean="0">
                          <a:solidFill>
                            <a:srgbClr val="000000"/>
                          </a:solidFill>
                          <a:latin typeface="Arial"/>
                          <a:ea typeface="Calibri"/>
                          <a:cs typeface="Times New Roman"/>
                        </a:rPr>
                        <a:t>APPROACH</a:t>
                      </a:r>
                      <a:endParaRPr lang="en-US" sz="14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noProof="0" smtClean="0">
                          <a:solidFill>
                            <a:srgbClr val="000000"/>
                          </a:solidFill>
                          <a:latin typeface="Lucida Calligraphy"/>
                          <a:ea typeface="Calibri"/>
                          <a:cs typeface="Arial"/>
                        </a:rPr>
                        <a:t>family</a:t>
                      </a:r>
                      <a:endParaRPr lang="en-US" sz="14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noProof="0" smtClean="0">
                          <a:solidFill>
                            <a:srgbClr val="000000"/>
                          </a:solidFill>
                          <a:latin typeface="Lucida Calligraphy"/>
                          <a:ea typeface="Calibri"/>
                          <a:cs typeface="Arial"/>
                        </a:rPr>
                        <a:t>marriage</a:t>
                      </a:r>
                      <a:endParaRPr lang="en-US" sz="14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noProof="0" smtClean="0">
                          <a:solidFill>
                            <a:srgbClr val="000000"/>
                          </a:solidFill>
                          <a:latin typeface="Lucida Calligraphy"/>
                          <a:ea typeface="Calibri"/>
                          <a:cs typeface="Arial"/>
                        </a:rPr>
                        <a:t>community</a:t>
                      </a:r>
                      <a:endParaRPr lang="en-US" sz="14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375">
                <a:tc>
                  <a:txBody>
                    <a:bodyPr/>
                    <a:lstStyle/>
                    <a:p>
                      <a:pPr>
                        <a:lnSpc>
                          <a:spcPct val="115000"/>
                        </a:lnSpc>
                        <a:spcAft>
                          <a:spcPts val="0"/>
                        </a:spcAft>
                      </a:pPr>
                      <a:r>
                        <a:rPr lang="en-US" sz="1400" b="1" noProof="0" smtClean="0">
                          <a:solidFill>
                            <a:srgbClr val="000000"/>
                          </a:solidFill>
                          <a:latin typeface="Arial"/>
                          <a:ea typeface="Calibri"/>
                          <a:cs typeface="Times New Roman"/>
                        </a:rPr>
                        <a:t>MACRO VALUE</a:t>
                      </a:r>
                      <a:endParaRPr lang="en-US" sz="14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noProof="0" smtClean="0">
                          <a:solidFill>
                            <a:srgbClr val="000000"/>
                          </a:solidFill>
                          <a:latin typeface="Lucida Calligraphy"/>
                          <a:ea typeface="Calibri"/>
                          <a:cs typeface="Arial"/>
                        </a:rPr>
                        <a:t>faith</a:t>
                      </a:r>
                      <a:endParaRPr lang="en-US" sz="14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noProof="0" smtClean="0">
                          <a:solidFill>
                            <a:srgbClr val="000000"/>
                          </a:solidFill>
                          <a:latin typeface="Lucida Calligraphy"/>
                          <a:ea typeface="Calibri"/>
                          <a:cs typeface="Arial"/>
                        </a:rPr>
                        <a:t>conversion</a:t>
                      </a:r>
                      <a:endParaRPr lang="en-US" sz="14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noProof="0" smtClean="0">
                          <a:solidFill>
                            <a:srgbClr val="000000"/>
                          </a:solidFill>
                          <a:latin typeface="Lucida Calligraphy"/>
                          <a:ea typeface="Calibri"/>
                          <a:cs typeface="Arial"/>
                        </a:rPr>
                        <a:t>service</a:t>
                      </a:r>
                      <a:endParaRPr lang="en-US" sz="14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375">
                <a:tc>
                  <a:txBody>
                    <a:bodyPr/>
                    <a:lstStyle/>
                    <a:p>
                      <a:pPr>
                        <a:lnSpc>
                          <a:spcPct val="115000"/>
                        </a:lnSpc>
                        <a:spcAft>
                          <a:spcPts val="0"/>
                        </a:spcAft>
                      </a:pPr>
                      <a:r>
                        <a:rPr lang="en-US" sz="1400" b="1" noProof="0" dirty="0" smtClean="0">
                          <a:solidFill>
                            <a:srgbClr val="000000"/>
                          </a:solidFill>
                          <a:latin typeface="Arial"/>
                          <a:ea typeface="Calibri"/>
                          <a:cs typeface="Times New Roman"/>
                        </a:rPr>
                        <a:t>AMBIENCE</a:t>
                      </a:r>
                      <a:endParaRPr lang="en-US" sz="14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noProof="0" dirty="0" smtClean="0">
                          <a:solidFill>
                            <a:srgbClr val="000000"/>
                          </a:solidFill>
                          <a:latin typeface="Lucida Calligraphy"/>
                          <a:ea typeface="Calibri"/>
                          <a:cs typeface="Arial"/>
                        </a:rPr>
                        <a:t>celebration</a:t>
                      </a:r>
                      <a:endParaRPr lang="en-US" sz="14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noProof="0" smtClean="0">
                          <a:solidFill>
                            <a:srgbClr val="000000"/>
                          </a:solidFill>
                          <a:latin typeface="Lucida Calligraphy"/>
                          <a:ea typeface="Calibri"/>
                          <a:cs typeface="Arial"/>
                        </a:rPr>
                        <a:t>reconciliation</a:t>
                      </a:r>
                      <a:endParaRPr lang="en-US" sz="14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noProof="0" dirty="0" smtClean="0">
                          <a:solidFill>
                            <a:srgbClr val="000000"/>
                          </a:solidFill>
                          <a:latin typeface="Lucida Calligraphy"/>
                          <a:ea typeface="Calibri"/>
                          <a:cs typeface="Arial"/>
                        </a:rPr>
                        <a:t>prayer</a:t>
                      </a:r>
                      <a:endParaRPr lang="en-US" sz="14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Marcador de número de diapositiva"/>
          <p:cNvSpPr>
            <a:spLocks noGrp="1"/>
          </p:cNvSpPr>
          <p:nvPr>
            <p:ph type="sldNum" sz="quarter" idx="12"/>
          </p:nvPr>
        </p:nvSpPr>
        <p:spPr>
          <a:xfrm>
            <a:off x="6572264" y="6286520"/>
            <a:ext cx="2133600" cy="365125"/>
          </a:xfrm>
        </p:spPr>
        <p:txBody>
          <a:bodyPr/>
          <a:lstStyle/>
          <a:p>
            <a:fld id="{90BE7566-A98B-44AD-8B00-3DCD9925E3E9}" type="slidenum">
              <a:rPr lang="es-MX" smtClean="0"/>
              <a:pPr/>
              <a:t>19</a:t>
            </a:fld>
            <a:endParaRPr lang="es-MX" dirty="0"/>
          </a:p>
        </p:txBody>
      </p:sp>
      <p:sp>
        <p:nvSpPr>
          <p:cNvPr id="6" name="3 CuadroTexto"/>
          <p:cNvSpPr txBox="1">
            <a:spLocks noChangeArrowheads="1"/>
          </p:cNvSpPr>
          <p:nvPr/>
        </p:nvSpPr>
        <p:spPr bwMode="auto">
          <a:xfrm>
            <a:off x="611560" y="3861048"/>
            <a:ext cx="8136904" cy="631566"/>
          </a:xfrm>
          <a:prstGeom prst="rect">
            <a:avLst/>
          </a:prstGeom>
          <a:solidFill>
            <a:srgbClr val="FFFF66"/>
          </a:solidFill>
          <a:ln w="9525">
            <a:solidFill>
              <a:schemeClr val="accent2"/>
            </a:solidFill>
            <a:miter lim="800000"/>
            <a:headEnd/>
            <a:tailEnd/>
          </a:ln>
        </p:spPr>
        <p:txBody>
          <a:bodyPr wrap="square" lIns="76819" tIns="38409" rIns="76819" bIns="38409">
            <a:spAutoFit/>
          </a:bodyPr>
          <a:lstStyle/>
          <a:p>
            <a:r>
              <a:rPr lang="es-MX" b="1" dirty="0" err="1" smtClean="0">
                <a:latin typeface="Comic Sans MS" pitchFamily="66" charset="0"/>
              </a:rPr>
              <a:t>On</a:t>
            </a:r>
            <a:r>
              <a:rPr lang="es-MX" b="1" dirty="0" smtClean="0">
                <a:latin typeface="Comic Sans MS" pitchFamily="66" charset="0"/>
              </a:rPr>
              <a:t> </a:t>
            </a:r>
            <a:r>
              <a:rPr lang="es-MX" b="1" dirty="0" err="1" smtClean="0">
                <a:latin typeface="Comic Sans MS" pitchFamily="66" charset="0"/>
              </a:rPr>
              <a:t>the</a:t>
            </a:r>
            <a:r>
              <a:rPr lang="es-MX" b="1" dirty="0" smtClean="0">
                <a:latin typeface="Comic Sans MS" pitchFamily="66" charset="0"/>
              </a:rPr>
              <a:t> </a:t>
            </a:r>
            <a:r>
              <a:rPr lang="es-MX" b="1" dirty="0" err="1" smtClean="0">
                <a:latin typeface="Comic Sans MS" pitchFamily="66" charset="0"/>
              </a:rPr>
              <a:t>Descriptive</a:t>
            </a:r>
            <a:r>
              <a:rPr lang="es-MX" b="1" dirty="0" smtClean="0">
                <a:latin typeface="Comic Sans MS" pitchFamily="66" charset="0"/>
              </a:rPr>
              <a:t> Charts </a:t>
            </a:r>
            <a:r>
              <a:rPr lang="es-MX" b="1" dirty="0" err="1" smtClean="0">
                <a:latin typeface="Comic Sans MS" pitchFamily="66" charset="0"/>
              </a:rPr>
              <a:t>there</a:t>
            </a:r>
            <a:r>
              <a:rPr lang="es-MX" b="1" dirty="0" smtClean="0">
                <a:latin typeface="Comic Sans MS" pitchFamily="66" charset="0"/>
              </a:rPr>
              <a:t> </a:t>
            </a:r>
            <a:r>
              <a:rPr lang="es-MX" b="1" dirty="0" err="1" smtClean="0">
                <a:latin typeface="Comic Sans MS" pitchFamily="66" charset="0"/>
              </a:rPr>
              <a:t>is</a:t>
            </a:r>
            <a:r>
              <a:rPr lang="es-MX" b="1" dirty="0" smtClean="0">
                <a:latin typeface="Comic Sans MS" pitchFamily="66" charset="0"/>
              </a:rPr>
              <a:t> a </a:t>
            </a:r>
            <a:r>
              <a:rPr lang="es-MX" b="1" dirty="0" err="1" smtClean="0">
                <a:latin typeface="Comic Sans MS" pitchFamily="66" charset="0"/>
              </a:rPr>
              <a:t>description</a:t>
            </a:r>
            <a:r>
              <a:rPr lang="es-MX" b="1" dirty="0" smtClean="0">
                <a:latin typeface="Comic Sans MS" pitchFamily="66" charset="0"/>
              </a:rPr>
              <a:t> of </a:t>
            </a:r>
            <a:r>
              <a:rPr lang="es-MX" b="1" dirty="0" err="1" smtClean="0">
                <a:latin typeface="Comic Sans MS" pitchFamily="66" charset="0"/>
              </a:rPr>
              <a:t>how</a:t>
            </a:r>
            <a:r>
              <a:rPr lang="es-MX" b="1" dirty="0" smtClean="0">
                <a:latin typeface="Comic Sans MS" pitchFamily="66" charset="0"/>
              </a:rPr>
              <a:t> </a:t>
            </a:r>
            <a:r>
              <a:rPr lang="es-MX" b="1" dirty="0" err="1" smtClean="0">
                <a:latin typeface="Comic Sans MS" pitchFamily="66" charset="0"/>
              </a:rPr>
              <a:t>to</a:t>
            </a:r>
            <a:r>
              <a:rPr lang="es-MX" b="1" dirty="0" smtClean="0">
                <a:latin typeface="Comic Sans MS" pitchFamily="66" charset="0"/>
              </a:rPr>
              <a:t> </a:t>
            </a:r>
            <a:r>
              <a:rPr lang="es-MX" b="1" dirty="0" err="1" smtClean="0">
                <a:latin typeface="Comic Sans MS" pitchFamily="66" charset="0"/>
              </a:rPr>
              <a:t>organize</a:t>
            </a:r>
            <a:r>
              <a:rPr lang="es-MX" b="1" dirty="0" smtClean="0">
                <a:latin typeface="Comic Sans MS" pitchFamily="66" charset="0"/>
              </a:rPr>
              <a:t> </a:t>
            </a:r>
            <a:r>
              <a:rPr lang="es-MX" b="1" dirty="0" err="1" smtClean="0">
                <a:latin typeface="Comic Sans MS" pitchFamily="66" charset="0"/>
              </a:rPr>
              <a:t>each</a:t>
            </a:r>
            <a:r>
              <a:rPr lang="es-MX" b="1" dirty="0" smtClean="0">
                <a:latin typeface="Comic Sans MS" pitchFamily="66" charset="0"/>
              </a:rPr>
              <a:t> General </a:t>
            </a:r>
            <a:r>
              <a:rPr lang="es-MX" b="1" dirty="0" err="1" smtClean="0">
                <a:latin typeface="Comic Sans MS" pitchFamily="66" charset="0"/>
              </a:rPr>
              <a:t>Meetings</a:t>
            </a:r>
            <a:r>
              <a:rPr lang="es-MX" b="1" dirty="0" smtClean="0">
                <a:latin typeface="Comic Sans MS" pitchFamily="66" charset="0"/>
              </a:rPr>
              <a:t>.</a:t>
            </a:r>
            <a:endParaRPr lang="es-MX" b="1"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148064" y="2241348"/>
            <a:ext cx="2880320" cy="3447098"/>
          </a:xfrm>
          <a:prstGeom prst="rect">
            <a:avLst/>
          </a:prstGeom>
          <a:noFill/>
          <a:ln>
            <a:noFill/>
          </a:ln>
        </p:spPr>
        <p:txBody>
          <a:bodyPr wrap="square" lIns="91440" tIns="45720" rIns="91440" bIns="45720">
            <a:spAutoFit/>
          </a:bodyPr>
          <a:lstStyle/>
          <a:p>
            <a:pPr algn="ctr"/>
            <a:r>
              <a:rPr lang="es-ES" sz="2000" b="1" dirty="0" smtClean="0">
                <a:ln w="1905"/>
                <a:solidFill>
                  <a:srgbClr val="C00000"/>
                </a:solidFill>
                <a:effectLst>
                  <a:innerShdw blurRad="69850" dist="43180" dir="5400000">
                    <a:srgbClr val="000000">
                      <a:alpha val="65000"/>
                    </a:srgbClr>
                  </a:innerShdw>
                </a:effectLst>
                <a:latin typeface="Papyrus" pitchFamily="66" charset="0"/>
              </a:rPr>
              <a:t>THE HOLY SPIRIT</a:t>
            </a:r>
          </a:p>
          <a:p>
            <a:pPr algn="ctr"/>
            <a:endParaRPr lang="es-ES" sz="2000" b="1" dirty="0" smtClean="0">
              <a:ln w="1905"/>
              <a:solidFill>
                <a:srgbClr val="C00000"/>
              </a:solidFill>
              <a:effectLst>
                <a:innerShdw blurRad="69850" dist="43180" dir="5400000">
                  <a:srgbClr val="000000">
                    <a:alpha val="65000"/>
                  </a:srgbClr>
                </a:innerShdw>
              </a:effectLst>
              <a:latin typeface="Papyrus" pitchFamily="66" charset="0"/>
            </a:endParaRPr>
          </a:p>
          <a:p>
            <a:pPr algn="ctr"/>
            <a:r>
              <a:rPr lang="en-US" sz="1600" b="1" dirty="0" smtClean="0">
                <a:ln w="1905"/>
                <a:solidFill>
                  <a:srgbClr val="C00000"/>
                </a:solidFill>
                <a:effectLst>
                  <a:innerShdw blurRad="69850" dist="43180" dir="5400000">
                    <a:srgbClr val="000000">
                      <a:alpha val="65000"/>
                    </a:srgbClr>
                  </a:innerShdw>
                </a:effectLst>
                <a:latin typeface="Papyrus" pitchFamily="66" charset="0"/>
              </a:rPr>
              <a:t>With </a:t>
            </a:r>
            <a:r>
              <a:rPr lang="en-US" sz="1600" b="1" dirty="0">
                <a:ln w="1905"/>
                <a:solidFill>
                  <a:srgbClr val="C00000"/>
                </a:solidFill>
                <a:effectLst>
                  <a:innerShdw blurRad="69850" dist="43180" dir="5400000">
                    <a:srgbClr val="000000">
                      <a:alpha val="65000"/>
                    </a:srgbClr>
                  </a:innerShdw>
                </a:effectLst>
                <a:latin typeface="Papyrus" pitchFamily="66" charset="0"/>
              </a:rPr>
              <a:t>his </a:t>
            </a:r>
            <a:r>
              <a:rPr lang="en-US" sz="1600" b="1" dirty="0" smtClean="0">
                <a:ln w="1905"/>
                <a:solidFill>
                  <a:srgbClr val="C00000"/>
                </a:solidFill>
                <a:effectLst>
                  <a:innerShdw blurRad="69850" dist="43180" dir="5400000">
                    <a:srgbClr val="000000">
                      <a:alpha val="65000"/>
                    </a:srgbClr>
                  </a:innerShdw>
                </a:effectLst>
                <a:latin typeface="Papyrus" pitchFamily="66" charset="0"/>
              </a:rPr>
              <a:t>Gifts designs </a:t>
            </a:r>
            <a:r>
              <a:rPr lang="en-US" sz="1600" b="1" dirty="0">
                <a:ln w="1905"/>
                <a:solidFill>
                  <a:srgbClr val="C00000"/>
                </a:solidFill>
                <a:effectLst>
                  <a:innerShdw blurRad="69850" dist="43180" dir="5400000">
                    <a:srgbClr val="000000">
                      <a:alpha val="65000"/>
                    </a:srgbClr>
                  </a:innerShdw>
                </a:effectLst>
                <a:latin typeface="Papyrus" pitchFamily="66" charset="0"/>
              </a:rPr>
              <a:t>the </a:t>
            </a:r>
            <a:r>
              <a:rPr lang="en-US" sz="1600" b="1" dirty="0" smtClean="0">
                <a:ln w="1905"/>
                <a:solidFill>
                  <a:srgbClr val="C00000"/>
                </a:solidFill>
                <a:effectLst>
                  <a:innerShdw blurRad="69850" dist="43180" dir="5400000">
                    <a:srgbClr val="000000">
                      <a:alpha val="65000"/>
                    </a:srgbClr>
                  </a:innerShdw>
                </a:effectLst>
                <a:latin typeface="Papyrus" pitchFamily="66" charset="0"/>
              </a:rPr>
              <a:t>variety which is the </a:t>
            </a:r>
            <a:r>
              <a:rPr lang="en-US" sz="1600" b="1" dirty="0">
                <a:ln w="1905"/>
                <a:solidFill>
                  <a:srgbClr val="C00000"/>
                </a:solidFill>
                <a:effectLst>
                  <a:innerShdw blurRad="69850" dist="43180" dir="5400000">
                    <a:srgbClr val="000000">
                      <a:alpha val="65000"/>
                    </a:srgbClr>
                  </a:innerShdw>
                </a:effectLst>
                <a:latin typeface="Papyrus" pitchFamily="66" charset="0"/>
              </a:rPr>
              <a:t>R</a:t>
            </a:r>
            <a:r>
              <a:rPr lang="en-US" sz="1600" b="1" dirty="0" smtClean="0">
                <a:ln w="1905"/>
                <a:solidFill>
                  <a:srgbClr val="C00000"/>
                </a:solidFill>
                <a:effectLst>
                  <a:innerShdw blurRad="69850" dist="43180" dir="5400000">
                    <a:srgbClr val="000000">
                      <a:alpha val="65000"/>
                    </a:srgbClr>
                  </a:innerShdw>
                </a:effectLst>
                <a:latin typeface="Papyrus" pitchFamily="66" charset="0"/>
              </a:rPr>
              <a:t>ichness of the Church... The Temple of the Holy Spirit. Temple </a:t>
            </a:r>
            <a:r>
              <a:rPr lang="en-US" sz="1600" b="1" dirty="0">
                <a:ln w="1905"/>
                <a:solidFill>
                  <a:srgbClr val="C00000"/>
                </a:solidFill>
                <a:effectLst>
                  <a:innerShdw blurRad="69850" dist="43180" dir="5400000">
                    <a:srgbClr val="000000">
                      <a:alpha val="65000"/>
                    </a:srgbClr>
                  </a:innerShdw>
                </a:effectLst>
                <a:latin typeface="Papyrus" pitchFamily="66" charset="0"/>
              </a:rPr>
              <a:t>in which God works, the Temple in which, with the gift of Baptism, each one of us is a living stone</a:t>
            </a:r>
            <a:r>
              <a:rPr lang="en-US" sz="1600" b="1" dirty="0" smtClean="0">
                <a:ln w="1905"/>
                <a:solidFill>
                  <a:srgbClr val="C00000"/>
                </a:solidFill>
                <a:effectLst>
                  <a:innerShdw blurRad="69850" dist="43180" dir="5400000">
                    <a:srgbClr val="000000">
                      <a:alpha val="65000"/>
                    </a:srgbClr>
                  </a:innerShdw>
                </a:effectLst>
                <a:latin typeface="Papyrus" pitchFamily="66" charset="0"/>
              </a:rPr>
              <a:t>.</a:t>
            </a:r>
          </a:p>
          <a:p>
            <a:pPr algn="ctr"/>
            <a:endParaRPr lang="en-US" sz="1600" b="1" dirty="0" smtClean="0">
              <a:ln w="1905"/>
              <a:solidFill>
                <a:srgbClr val="C00000"/>
              </a:solidFill>
              <a:effectLst>
                <a:innerShdw blurRad="69850" dist="43180" dir="5400000">
                  <a:srgbClr val="000000">
                    <a:alpha val="65000"/>
                  </a:srgbClr>
                </a:innerShdw>
              </a:effectLst>
              <a:latin typeface="Papyrus" pitchFamily="66" charset="0"/>
            </a:endParaRPr>
          </a:p>
          <a:p>
            <a:pPr algn="r"/>
            <a:r>
              <a:rPr lang="en-US" sz="1400" b="1" i="1" dirty="0" smtClean="0">
                <a:ln w="1905"/>
                <a:solidFill>
                  <a:srgbClr val="C00000"/>
                </a:solidFill>
                <a:effectLst>
                  <a:innerShdw blurRad="69850" dist="43180" dir="5400000">
                    <a:srgbClr val="000000">
                      <a:alpha val="65000"/>
                    </a:srgbClr>
                  </a:innerShdw>
                </a:effectLst>
                <a:latin typeface="Papyrus" pitchFamily="66" charset="0"/>
              </a:rPr>
              <a:t>&lt;&lt;Francis&gt;&gt;</a:t>
            </a:r>
            <a:endParaRPr lang="es-ES" sz="1400" b="1" i="1" dirty="0" smtClean="0">
              <a:ln w="1905"/>
              <a:solidFill>
                <a:srgbClr val="C00000"/>
              </a:solidFill>
              <a:effectLst>
                <a:innerShdw blurRad="69850" dist="43180" dir="5400000">
                  <a:srgbClr val="000000">
                    <a:alpha val="65000"/>
                  </a:srgbClr>
                </a:innerShdw>
              </a:effectLst>
              <a:latin typeface="Papyrus" pitchFamily="66" charset="0"/>
            </a:endParaRPr>
          </a:p>
        </p:txBody>
      </p:sp>
      <p:pic>
        <p:nvPicPr>
          <p:cNvPr id="7" name="Picture 2" descr="http://1.bp.blogspot.com/-_6aaEggGPEM/UdBzte2OktI/AAAAAAAAGqw/MGrWIh_u3Og/s1194/espiritu+santo+5.jpg"/>
          <p:cNvPicPr>
            <a:picLocks noChangeAspect="1" noChangeArrowheads="1"/>
          </p:cNvPicPr>
          <p:nvPr/>
        </p:nvPicPr>
        <p:blipFill>
          <a:blip r:embed="rId2" cstate="print"/>
          <a:srcRect/>
          <a:stretch>
            <a:fillRect/>
          </a:stretch>
        </p:blipFill>
        <p:spPr bwMode="auto">
          <a:xfrm>
            <a:off x="755576" y="1812207"/>
            <a:ext cx="4214812" cy="3387725"/>
          </a:xfrm>
          <a:prstGeom prst="rect">
            <a:avLst/>
          </a:prstGeom>
          <a:noFill/>
          <a:ln w="9525">
            <a:noFill/>
            <a:miter lim="800000"/>
            <a:headEnd/>
            <a:tailEnd/>
          </a:ln>
          <a:effectLst>
            <a:outerShdw dist="139700" dir="2700000" algn="tl" rotWithShape="0">
              <a:srgbClr val="333333">
                <a:alpha val="64998"/>
              </a:srgbClr>
            </a:outerShdw>
          </a:effectLst>
        </p:spPr>
      </p:pic>
      <p:sp>
        <p:nvSpPr>
          <p:cNvPr id="8" name="7 Marcador de número de diapositiva"/>
          <p:cNvSpPr>
            <a:spLocks noGrp="1"/>
          </p:cNvSpPr>
          <p:nvPr>
            <p:ph type="sldNum" sz="quarter" idx="12"/>
          </p:nvPr>
        </p:nvSpPr>
        <p:spPr>
          <a:xfrm>
            <a:off x="6553200" y="5603653"/>
            <a:ext cx="2133600" cy="365125"/>
          </a:xfrm>
        </p:spPr>
        <p:txBody>
          <a:bodyPr/>
          <a:lstStyle/>
          <a:p>
            <a:fld id="{90BE7566-A98B-44AD-8B00-3DCD9925E3E9}" type="slidenum">
              <a:rPr lang="es-MX" smtClean="0"/>
              <a:pPr/>
              <a:t>2</a:t>
            </a:fld>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uillermo\Pictures\img031.jpg"/>
          <p:cNvPicPr>
            <a:picLocks noChangeAspect="1" noChangeArrowheads="1"/>
          </p:cNvPicPr>
          <p:nvPr/>
        </p:nvPicPr>
        <p:blipFill>
          <a:blip r:embed="rId2" cstate="print"/>
          <a:srcRect/>
          <a:stretch>
            <a:fillRect/>
          </a:stretch>
        </p:blipFill>
        <p:spPr bwMode="auto">
          <a:xfrm>
            <a:off x="3571868" y="2924944"/>
            <a:ext cx="2057836" cy="2852721"/>
          </a:xfrm>
          <a:prstGeom prst="rect">
            <a:avLst/>
          </a:prstGeom>
          <a:ln>
            <a:noFill/>
          </a:ln>
          <a:effectLst>
            <a:outerShdw blurRad="292100" dist="139700" dir="2700000" algn="tl" rotWithShape="0">
              <a:srgbClr val="333333">
                <a:alpha val="65000"/>
              </a:srgbClr>
            </a:outerShdw>
          </a:effectLst>
        </p:spPr>
      </p:pic>
      <p:pic>
        <p:nvPicPr>
          <p:cNvPr id="1027" name="Picture 3" descr="C:\Users\Guillermo\Pictures\img032.jpg"/>
          <p:cNvPicPr>
            <a:picLocks noChangeAspect="1" noChangeArrowheads="1"/>
          </p:cNvPicPr>
          <p:nvPr/>
        </p:nvPicPr>
        <p:blipFill>
          <a:blip r:embed="rId3" cstate="print"/>
          <a:srcRect/>
          <a:stretch>
            <a:fillRect/>
          </a:stretch>
        </p:blipFill>
        <p:spPr bwMode="auto">
          <a:xfrm>
            <a:off x="1159239" y="2925871"/>
            <a:ext cx="1824863" cy="3076980"/>
          </a:xfrm>
          <a:prstGeom prst="rect">
            <a:avLst/>
          </a:prstGeom>
          <a:ln>
            <a:noFill/>
          </a:ln>
          <a:effectLst>
            <a:outerShdw blurRad="292100" dist="139700" dir="2700000" algn="tl" rotWithShape="0">
              <a:srgbClr val="333333">
                <a:alpha val="65000"/>
              </a:srgbClr>
            </a:outerShdw>
          </a:effectLst>
        </p:spPr>
      </p:pic>
      <p:pic>
        <p:nvPicPr>
          <p:cNvPr id="1028" name="Picture 4" descr="C:\Users\Guillermo\Pictures\img033.jpg"/>
          <p:cNvPicPr>
            <a:picLocks noChangeAspect="1" noChangeArrowheads="1"/>
          </p:cNvPicPr>
          <p:nvPr/>
        </p:nvPicPr>
        <p:blipFill>
          <a:blip r:embed="rId4" cstate="print"/>
          <a:srcRect/>
          <a:stretch>
            <a:fillRect/>
          </a:stretch>
        </p:blipFill>
        <p:spPr bwMode="auto">
          <a:xfrm>
            <a:off x="6189931" y="2636912"/>
            <a:ext cx="2481992" cy="3422959"/>
          </a:xfrm>
          <a:prstGeom prst="rect">
            <a:avLst/>
          </a:prstGeom>
          <a:ln>
            <a:noFill/>
          </a:ln>
          <a:effectLst>
            <a:outerShdw blurRad="292100" dist="139700" dir="2700000" algn="tl" rotWithShape="0">
              <a:srgbClr val="333333">
                <a:alpha val="65000"/>
              </a:srgbClr>
            </a:outerShdw>
          </a:effectLst>
        </p:spPr>
      </p:pic>
      <p:sp>
        <p:nvSpPr>
          <p:cNvPr id="2" name="1 CuadroTexto"/>
          <p:cNvSpPr txBox="1"/>
          <p:nvPr/>
        </p:nvSpPr>
        <p:spPr>
          <a:xfrm>
            <a:off x="179512" y="1412776"/>
            <a:ext cx="8753020" cy="1477328"/>
          </a:xfrm>
          <a:prstGeom prst="rect">
            <a:avLst/>
          </a:prstGeom>
          <a:noFill/>
        </p:spPr>
        <p:txBody>
          <a:bodyPr wrap="square" rtlCol="0">
            <a:spAutoFit/>
          </a:bodyPr>
          <a:lstStyle/>
          <a:p>
            <a:pPr algn="just"/>
            <a:r>
              <a:rPr lang="en-US" dirty="0" smtClean="0">
                <a:solidFill>
                  <a:schemeClr val="tx2">
                    <a:lumMod val="50000"/>
                  </a:schemeClr>
                </a:solidFill>
              </a:rPr>
              <a:t>The "</a:t>
            </a:r>
            <a:r>
              <a:rPr lang="en-US" b="1" dirty="0" smtClean="0">
                <a:solidFill>
                  <a:schemeClr val="tx2">
                    <a:lumMod val="50000"/>
                  </a:schemeClr>
                </a:solidFill>
              </a:rPr>
              <a:t>Promoter marriage Guide," </a:t>
            </a:r>
            <a:r>
              <a:rPr lang="en-US" dirty="0" smtClean="0">
                <a:solidFill>
                  <a:schemeClr val="tx2">
                    <a:lumMod val="50000"/>
                  </a:schemeClr>
                </a:solidFill>
              </a:rPr>
              <a:t>contains a </a:t>
            </a:r>
            <a:r>
              <a:rPr lang="en-US" b="1" dirty="0" smtClean="0">
                <a:solidFill>
                  <a:schemeClr val="tx2">
                    <a:lumMod val="50000"/>
                  </a:schemeClr>
                </a:solidFill>
              </a:rPr>
              <a:t>"descriptive letter" </a:t>
            </a:r>
            <a:r>
              <a:rPr lang="en-US" dirty="0" smtClean="0">
                <a:solidFill>
                  <a:schemeClr val="tx2">
                    <a:lumMod val="50000"/>
                  </a:schemeClr>
                </a:solidFill>
              </a:rPr>
              <a:t>for each theme, which says step by step, how to manage the meeting, the time control, supporting material,  etc.  Also it contains further information that can lead</a:t>
            </a:r>
            <a:r>
              <a:rPr lang="en-US" dirty="0">
                <a:solidFill>
                  <a:schemeClr val="tx2">
                    <a:lumMod val="50000"/>
                  </a:schemeClr>
                </a:solidFill>
              </a:rPr>
              <a:t> </a:t>
            </a:r>
            <a:r>
              <a:rPr lang="en-US" dirty="0" smtClean="0">
                <a:solidFill>
                  <a:schemeClr val="tx2">
                    <a:lumMod val="50000"/>
                  </a:schemeClr>
                </a:solidFill>
              </a:rPr>
              <a:t>the promoter. It is essential to follow the descriptive letter. The promoter marriage </a:t>
            </a:r>
            <a:r>
              <a:rPr lang="en-US" b="1" dirty="0" smtClean="0">
                <a:solidFill>
                  <a:schemeClr val="tx2">
                    <a:lumMod val="50000"/>
                  </a:schemeClr>
                </a:solidFill>
              </a:rPr>
              <a:t>must</a:t>
            </a:r>
            <a:r>
              <a:rPr lang="en-US" dirty="0" smtClean="0">
                <a:solidFill>
                  <a:schemeClr val="tx2">
                    <a:lumMod val="50000"/>
                  </a:schemeClr>
                </a:solidFill>
              </a:rPr>
              <a:t> study it previously and the right moment for this is the </a:t>
            </a:r>
            <a:r>
              <a:rPr lang="en-US" b="1" dirty="0" smtClean="0">
                <a:solidFill>
                  <a:schemeClr val="tx2">
                    <a:lumMod val="50000"/>
                  </a:schemeClr>
                </a:solidFill>
              </a:rPr>
              <a:t>“Zone meeting”.</a:t>
            </a:r>
            <a:endParaRPr lang="es-MX" dirty="0">
              <a:solidFill>
                <a:schemeClr val="tx2">
                  <a:lumMod val="50000"/>
                </a:schemeClr>
              </a:solidFill>
            </a:endParaRPr>
          </a:p>
        </p:txBody>
      </p:sp>
      <p:sp>
        <p:nvSpPr>
          <p:cNvPr id="6" name="5 Marcador de número de diapositiva"/>
          <p:cNvSpPr>
            <a:spLocks noGrp="1"/>
          </p:cNvSpPr>
          <p:nvPr>
            <p:ph type="sldNum" sz="quarter" idx="12"/>
          </p:nvPr>
        </p:nvSpPr>
        <p:spPr/>
        <p:txBody>
          <a:bodyPr/>
          <a:lstStyle/>
          <a:p>
            <a:fld id="{90BE7566-A98B-44AD-8B00-3DCD9925E3E9}" type="slidenum">
              <a:rPr lang="es-MX" smtClean="0"/>
              <a:pPr/>
              <a:t>20</a:t>
            </a:fld>
            <a:endParaRPr lang="es-MX"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846188" y="1700808"/>
            <a:ext cx="4326212" cy="2308324"/>
          </a:xfrm>
          <a:prstGeom prst="rect">
            <a:avLst/>
          </a:prstGeom>
          <a:solidFill>
            <a:schemeClr val="accent3">
              <a:lumMod val="40000"/>
              <a:lumOff val="60000"/>
            </a:schemeClr>
          </a:solidFill>
          <a:ln>
            <a:solidFill>
              <a:srgbClr val="C00000"/>
            </a:solidFill>
          </a:ln>
        </p:spPr>
        <p:txBody>
          <a:bodyPr wrap="square" rtlCol="0">
            <a:spAutoFit/>
          </a:bodyPr>
          <a:lstStyle/>
          <a:p>
            <a:pPr lvl="0" algn="just"/>
            <a:r>
              <a:rPr lang="en-US" dirty="0" smtClean="0">
                <a:solidFill>
                  <a:schemeClr val="tx2">
                    <a:lumMod val="50000"/>
                  </a:schemeClr>
                </a:solidFill>
              </a:rPr>
              <a:t>There is a </a:t>
            </a:r>
            <a:r>
              <a:rPr lang="en-US" b="1" dirty="0" smtClean="0">
                <a:solidFill>
                  <a:schemeClr val="tx2">
                    <a:lumMod val="50000"/>
                  </a:schemeClr>
                </a:solidFill>
              </a:rPr>
              <a:t>training</a:t>
            </a:r>
            <a:r>
              <a:rPr lang="en-US" dirty="0" smtClean="0">
                <a:solidFill>
                  <a:schemeClr val="tx2">
                    <a:lumMod val="50000"/>
                  </a:schemeClr>
                </a:solidFill>
              </a:rPr>
              <a:t> course called "Workshop of Methodology" which had been developed as a tool to the promoters, so they can properly implement the "descriptive letter" and deepen on the elements of technique, mystique and ambience; they are the basic elements of the CFM pedagogy.</a:t>
            </a:r>
            <a:endParaRPr lang="es-MX" dirty="0">
              <a:solidFill>
                <a:schemeClr val="tx2">
                  <a:lumMod val="50000"/>
                </a:schemeClr>
              </a:solidFill>
            </a:endParaRPr>
          </a:p>
        </p:txBody>
      </p:sp>
      <p:sp>
        <p:nvSpPr>
          <p:cNvPr id="4" name="3 CuadroTexto"/>
          <p:cNvSpPr txBox="1"/>
          <p:nvPr/>
        </p:nvSpPr>
        <p:spPr>
          <a:xfrm>
            <a:off x="516058" y="1403484"/>
            <a:ext cx="3071834" cy="369332"/>
          </a:xfrm>
          <a:prstGeom prst="rect">
            <a:avLst/>
          </a:prstGeom>
          <a:noFill/>
        </p:spPr>
        <p:txBody>
          <a:bodyPr wrap="square" rtlCol="0">
            <a:spAutoFit/>
          </a:bodyPr>
          <a:lstStyle/>
          <a:p>
            <a:r>
              <a:rPr lang="en-US" b="1" dirty="0" smtClean="0"/>
              <a:t>Workshop of </a:t>
            </a:r>
            <a:r>
              <a:rPr lang="en-US" b="1" dirty="0"/>
              <a:t>Methodology</a:t>
            </a:r>
            <a:endParaRPr lang="es-MX" b="1" dirty="0"/>
          </a:p>
        </p:txBody>
      </p:sp>
      <p:pic>
        <p:nvPicPr>
          <p:cNvPr id="5" name="Picture 2" descr="E:\MFC\Mundial\P923066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1988840"/>
            <a:ext cx="2212238" cy="286013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6" name="4 CuadroTexto"/>
          <p:cNvSpPr txBox="1">
            <a:spLocks noChangeArrowheads="1"/>
          </p:cNvSpPr>
          <p:nvPr/>
        </p:nvSpPr>
        <p:spPr bwMode="auto">
          <a:xfrm>
            <a:off x="2483768" y="5040715"/>
            <a:ext cx="5025210" cy="908565"/>
          </a:xfrm>
          <a:prstGeom prst="rect">
            <a:avLst/>
          </a:prstGeom>
          <a:solidFill>
            <a:srgbClr val="FFFF66"/>
          </a:solidFill>
          <a:ln w="9525">
            <a:solidFill>
              <a:schemeClr val="accent2"/>
            </a:solidFill>
            <a:miter lim="800000"/>
            <a:headEnd/>
            <a:tailEnd/>
          </a:ln>
        </p:spPr>
        <p:txBody>
          <a:bodyPr lIns="76819" tIns="38409" rIns="76819" bIns="38409">
            <a:spAutoFit/>
          </a:bodyPr>
          <a:lstStyle/>
          <a:p>
            <a:r>
              <a:rPr lang="es-MX" dirty="0" err="1" smtClean="0">
                <a:latin typeface="Comic Sans MS" pitchFamily="66" charset="0"/>
              </a:rPr>
              <a:t>There</a:t>
            </a:r>
            <a:r>
              <a:rPr lang="es-MX" dirty="0" smtClean="0">
                <a:latin typeface="Comic Sans MS" pitchFamily="66" charset="0"/>
              </a:rPr>
              <a:t> </a:t>
            </a:r>
            <a:r>
              <a:rPr lang="es-MX" dirty="0" err="1" smtClean="0">
                <a:latin typeface="Comic Sans MS" pitchFamily="66" charset="0"/>
              </a:rPr>
              <a:t>is</a:t>
            </a:r>
            <a:r>
              <a:rPr lang="es-MX" dirty="0" smtClean="0">
                <a:latin typeface="Comic Sans MS" pitchFamily="66" charset="0"/>
              </a:rPr>
              <a:t> a </a:t>
            </a:r>
            <a:r>
              <a:rPr lang="es-MX" dirty="0" err="1" smtClean="0">
                <a:latin typeface="Comic Sans MS" pitchFamily="66" charset="0"/>
              </a:rPr>
              <a:t>ppt</a:t>
            </a:r>
            <a:r>
              <a:rPr lang="es-MX" dirty="0" smtClean="0">
                <a:latin typeface="Comic Sans MS" pitchFamily="66" charset="0"/>
              </a:rPr>
              <a:t> </a:t>
            </a:r>
            <a:r>
              <a:rPr lang="es-MX" dirty="0" err="1" smtClean="0">
                <a:latin typeface="Comic Sans MS" pitchFamily="66" charset="0"/>
              </a:rPr>
              <a:t>presentation</a:t>
            </a:r>
            <a:r>
              <a:rPr lang="es-MX" dirty="0" smtClean="0">
                <a:latin typeface="Comic Sans MS" pitchFamily="66" charset="0"/>
              </a:rPr>
              <a:t>, </a:t>
            </a:r>
            <a:r>
              <a:rPr lang="es-MX" dirty="0" err="1" smtClean="0">
                <a:latin typeface="Comic Sans MS" pitchFamily="66" charset="0"/>
              </a:rPr>
              <a:t>the</a:t>
            </a:r>
            <a:r>
              <a:rPr lang="es-MX" dirty="0" smtClean="0">
                <a:latin typeface="Comic Sans MS" pitchFamily="66" charset="0"/>
              </a:rPr>
              <a:t> </a:t>
            </a:r>
            <a:r>
              <a:rPr lang="es-MX" dirty="0" err="1" smtClean="0">
                <a:latin typeface="Comic Sans MS" pitchFamily="66" charset="0"/>
              </a:rPr>
              <a:t>book</a:t>
            </a:r>
            <a:r>
              <a:rPr lang="es-MX" dirty="0" smtClean="0">
                <a:latin typeface="Comic Sans MS" pitchFamily="66" charset="0"/>
              </a:rPr>
              <a:t> guide, a </a:t>
            </a:r>
            <a:r>
              <a:rPr lang="es-MX" dirty="0">
                <a:latin typeface="Comic Sans MS" pitchFamily="66" charset="0"/>
              </a:rPr>
              <a:t>DVD </a:t>
            </a:r>
            <a:r>
              <a:rPr lang="es-MX" dirty="0" err="1" smtClean="0">
                <a:latin typeface="Comic Sans MS" pitchFamily="66" charset="0"/>
              </a:rPr>
              <a:t>with</a:t>
            </a:r>
            <a:r>
              <a:rPr lang="es-MX" dirty="0" smtClean="0">
                <a:latin typeface="Comic Sans MS" pitchFamily="66" charset="0"/>
              </a:rPr>
              <a:t> </a:t>
            </a:r>
            <a:r>
              <a:rPr lang="es-MX" dirty="0" err="1" smtClean="0">
                <a:latin typeface="Comic Sans MS" pitchFamily="66" charset="0"/>
              </a:rPr>
              <a:t>the</a:t>
            </a:r>
            <a:r>
              <a:rPr lang="es-MX" dirty="0" smtClean="0">
                <a:latin typeface="Comic Sans MS" pitchFamily="66" charset="0"/>
              </a:rPr>
              <a:t> </a:t>
            </a:r>
            <a:r>
              <a:rPr lang="es-MX" dirty="0" err="1" smtClean="0">
                <a:latin typeface="Comic Sans MS" pitchFamily="66" charset="0"/>
              </a:rPr>
              <a:t>picture</a:t>
            </a:r>
            <a:r>
              <a:rPr lang="es-MX" dirty="0" smtClean="0">
                <a:latin typeface="Comic Sans MS" pitchFamily="66" charset="0"/>
              </a:rPr>
              <a:t>, and </a:t>
            </a:r>
            <a:r>
              <a:rPr lang="es-MX" dirty="0" err="1" smtClean="0">
                <a:latin typeface="Comic Sans MS" pitchFamily="66" charset="0"/>
              </a:rPr>
              <a:t>the</a:t>
            </a:r>
            <a:r>
              <a:rPr lang="es-MX" dirty="0" smtClean="0">
                <a:latin typeface="Comic Sans MS" pitchFamily="66" charset="0"/>
              </a:rPr>
              <a:t> </a:t>
            </a:r>
            <a:r>
              <a:rPr lang="es-MX" dirty="0" err="1" smtClean="0">
                <a:latin typeface="Comic Sans MS" pitchFamily="66" charset="0"/>
              </a:rPr>
              <a:t>elements</a:t>
            </a:r>
            <a:r>
              <a:rPr lang="es-MX" dirty="0" smtClean="0">
                <a:latin typeface="Comic Sans MS" pitchFamily="66" charset="0"/>
              </a:rPr>
              <a:t> </a:t>
            </a:r>
            <a:r>
              <a:rPr lang="es-MX" dirty="0" err="1" smtClean="0">
                <a:latin typeface="Comic Sans MS" pitchFamily="66" charset="0"/>
              </a:rPr>
              <a:t>necessary</a:t>
            </a:r>
            <a:r>
              <a:rPr lang="es-MX" dirty="0" smtClean="0">
                <a:latin typeface="Comic Sans MS" pitchFamily="66" charset="0"/>
              </a:rPr>
              <a:t> </a:t>
            </a:r>
            <a:r>
              <a:rPr lang="es-MX" dirty="0" err="1" smtClean="0">
                <a:latin typeface="Comic Sans MS" pitchFamily="66" charset="0"/>
              </a:rPr>
              <a:t>for</a:t>
            </a:r>
            <a:r>
              <a:rPr lang="es-MX" dirty="0" smtClean="0">
                <a:latin typeface="Comic Sans MS" pitchFamily="66" charset="0"/>
              </a:rPr>
              <a:t> </a:t>
            </a:r>
            <a:r>
              <a:rPr lang="es-MX" dirty="0" err="1" smtClean="0">
                <a:latin typeface="Comic Sans MS" pitchFamily="66" charset="0"/>
              </a:rPr>
              <a:t>the</a:t>
            </a:r>
            <a:r>
              <a:rPr lang="es-MX" dirty="0" smtClean="0">
                <a:latin typeface="Comic Sans MS" pitchFamily="66" charset="0"/>
              </a:rPr>
              <a:t> </a:t>
            </a:r>
            <a:r>
              <a:rPr lang="es-MX" dirty="0" err="1" smtClean="0">
                <a:latin typeface="Comic Sans MS" pitchFamily="66" charset="0"/>
              </a:rPr>
              <a:t>dynamics</a:t>
            </a:r>
            <a:r>
              <a:rPr lang="es-MX" dirty="0" smtClean="0">
                <a:latin typeface="Comic Sans MS" pitchFamily="66" charset="0"/>
              </a:rPr>
              <a:t>.</a:t>
            </a:r>
            <a:endParaRPr lang="es-MX" dirty="0">
              <a:latin typeface="Comic Sans MS" pitchFamily="66" charset="0"/>
            </a:endParaRPr>
          </a:p>
        </p:txBody>
      </p:sp>
      <p:sp>
        <p:nvSpPr>
          <p:cNvPr id="7" name="6 Marcador de número de diapositiva"/>
          <p:cNvSpPr>
            <a:spLocks noGrp="1"/>
          </p:cNvSpPr>
          <p:nvPr>
            <p:ph type="sldNum" sz="quarter" idx="12"/>
          </p:nvPr>
        </p:nvSpPr>
        <p:spPr/>
        <p:txBody>
          <a:bodyPr/>
          <a:lstStyle/>
          <a:p>
            <a:fld id="{90BE7566-A98B-44AD-8B00-3DCD9925E3E9}" type="slidenum">
              <a:rPr lang="es-MX" smtClean="0"/>
              <a:pPr/>
              <a:t>21</a:t>
            </a:fld>
            <a:endParaRPr lang="es-MX"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1435417"/>
            <a:ext cx="8001056" cy="4585871"/>
          </a:xfrm>
          <a:prstGeom prst="rect">
            <a:avLst/>
          </a:prstGeom>
          <a:solidFill>
            <a:schemeClr val="accent3">
              <a:lumMod val="40000"/>
              <a:lumOff val="60000"/>
            </a:schemeClr>
          </a:solidFill>
          <a:ln>
            <a:solidFill>
              <a:srgbClr val="C00000"/>
            </a:solidFill>
          </a:ln>
        </p:spPr>
        <p:txBody>
          <a:bodyPr wrap="square" rtlCol="0">
            <a:spAutoFit/>
          </a:bodyPr>
          <a:lstStyle/>
          <a:p>
            <a:pPr lvl="0" algn="ctr"/>
            <a:r>
              <a:rPr lang="en-US" sz="3200" b="1" dirty="0" smtClean="0">
                <a:solidFill>
                  <a:schemeClr val="tx2">
                    <a:lumMod val="50000"/>
                  </a:schemeClr>
                </a:solidFill>
              </a:rPr>
              <a:t>Zone</a:t>
            </a:r>
            <a:r>
              <a:rPr lang="es-MX" sz="3200" b="1" dirty="0" smtClean="0">
                <a:solidFill>
                  <a:schemeClr val="tx2">
                    <a:lumMod val="50000"/>
                  </a:schemeClr>
                </a:solidFill>
              </a:rPr>
              <a:t>.</a:t>
            </a:r>
            <a:r>
              <a:rPr lang="es-MX" sz="2000" b="1" dirty="0" smtClean="0">
                <a:solidFill>
                  <a:schemeClr val="tx2">
                    <a:lumMod val="50000"/>
                  </a:schemeClr>
                </a:solidFill>
              </a:rPr>
              <a:t> </a:t>
            </a:r>
          </a:p>
          <a:p>
            <a:pPr lvl="0" algn="just"/>
            <a:endParaRPr lang="en-US" sz="2000" dirty="0">
              <a:solidFill>
                <a:schemeClr val="tx2">
                  <a:lumMod val="50000"/>
                </a:schemeClr>
              </a:solidFill>
            </a:endParaRPr>
          </a:p>
          <a:p>
            <a:pPr lvl="0" algn="just"/>
            <a:r>
              <a:rPr lang="en-US" sz="2000" dirty="0" smtClean="0">
                <a:solidFill>
                  <a:schemeClr val="tx2">
                    <a:lumMod val="50000"/>
                  </a:schemeClr>
                </a:solidFill>
              </a:rPr>
              <a:t>When several teams already exist within the same year or 'level', it is convenient to group them to form  a “</a:t>
            </a:r>
            <a:r>
              <a:rPr lang="en-US" sz="2000" b="1" dirty="0" smtClean="0">
                <a:solidFill>
                  <a:schemeClr val="tx2">
                    <a:lumMod val="50000"/>
                  </a:schemeClr>
                </a:solidFill>
              </a:rPr>
              <a:t>Zone</a:t>
            </a:r>
            <a:r>
              <a:rPr lang="en-US" sz="2000" dirty="0" smtClean="0">
                <a:solidFill>
                  <a:schemeClr val="tx2">
                    <a:lumMod val="50000"/>
                  </a:schemeClr>
                </a:solidFill>
              </a:rPr>
              <a:t>". </a:t>
            </a:r>
          </a:p>
          <a:p>
            <a:pPr lvl="0" algn="just"/>
            <a:endParaRPr lang="en-US" sz="2000" dirty="0">
              <a:solidFill>
                <a:schemeClr val="tx2">
                  <a:lumMod val="50000"/>
                </a:schemeClr>
              </a:solidFill>
            </a:endParaRPr>
          </a:p>
          <a:p>
            <a:pPr lvl="0" algn="just"/>
            <a:r>
              <a:rPr lang="en-US" sz="2000" dirty="0" smtClean="0">
                <a:solidFill>
                  <a:schemeClr val="tx2">
                    <a:lumMod val="50000"/>
                  </a:schemeClr>
                </a:solidFill>
              </a:rPr>
              <a:t>By definition is a </a:t>
            </a:r>
            <a:r>
              <a:rPr lang="en-US" sz="2000" dirty="0" err="1" smtClean="0">
                <a:solidFill>
                  <a:schemeClr val="tx2">
                    <a:lumMod val="50000"/>
                  </a:schemeClr>
                </a:solidFill>
              </a:rPr>
              <a:t>grup</a:t>
            </a:r>
            <a:r>
              <a:rPr lang="en-US" sz="2000" dirty="0" smtClean="0">
                <a:solidFill>
                  <a:schemeClr val="tx2">
                    <a:lumMod val="50000"/>
                  </a:schemeClr>
                </a:solidFill>
              </a:rPr>
              <a:t> of basic teams in the same level or year and of a certain geographical area, is a </a:t>
            </a:r>
            <a:r>
              <a:rPr lang="en-US" sz="2000" b="1" dirty="0" smtClean="0">
                <a:solidFill>
                  <a:schemeClr val="tx2">
                    <a:lumMod val="50000"/>
                  </a:schemeClr>
                </a:solidFill>
              </a:rPr>
              <a:t>Zone.</a:t>
            </a:r>
            <a:r>
              <a:rPr lang="en-US" sz="2000" dirty="0" smtClean="0">
                <a:solidFill>
                  <a:schemeClr val="tx2">
                    <a:lumMod val="50000"/>
                  </a:schemeClr>
                </a:solidFill>
              </a:rPr>
              <a:t> </a:t>
            </a:r>
          </a:p>
          <a:p>
            <a:pPr lvl="0" algn="just"/>
            <a:endParaRPr lang="en-US" sz="2000" dirty="0">
              <a:solidFill>
                <a:schemeClr val="tx2">
                  <a:lumMod val="50000"/>
                </a:schemeClr>
              </a:solidFill>
            </a:endParaRPr>
          </a:p>
          <a:p>
            <a:pPr lvl="0" algn="just"/>
            <a:r>
              <a:rPr lang="en-US" sz="2000" dirty="0" smtClean="0">
                <a:solidFill>
                  <a:schemeClr val="tx2">
                    <a:lumMod val="50000"/>
                  </a:schemeClr>
                </a:solidFill>
              </a:rPr>
              <a:t>The </a:t>
            </a:r>
            <a:r>
              <a:rPr lang="en-US" sz="2000" b="1" dirty="0" smtClean="0">
                <a:solidFill>
                  <a:schemeClr val="tx2">
                    <a:lumMod val="50000"/>
                  </a:schemeClr>
                </a:solidFill>
              </a:rPr>
              <a:t>Zone</a:t>
            </a:r>
            <a:r>
              <a:rPr lang="en-US" sz="2000" dirty="0" smtClean="0">
                <a:solidFill>
                  <a:schemeClr val="tx2">
                    <a:lumMod val="50000"/>
                  </a:schemeClr>
                </a:solidFill>
              </a:rPr>
              <a:t> is coordinated by the </a:t>
            </a:r>
            <a:r>
              <a:rPr lang="en-US" sz="2000" b="1" dirty="0" smtClean="0">
                <a:solidFill>
                  <a:schemeClr val="tx2">
                    <a:lumMod val="50000"/>
                  </a:schemeClr>
                </a:solidFill>
              </a:rPr>
              <a:t>Zonal team</a:t>
            </a:r>
            <a:r>
              <a:rPr lang="en-US" sz="2000" dirty="0" smtClean="0">
                <a:solidFill>
                  <a:schemeClr val="tx2">
                    <a:lumMod val="50000"/>
                  </a:schemeClr>
                </a:solidFill>
              </a:rPr>
              <a:t>.   </a:t>
            </a:r>
          </a:p>
          <a:p>
            <a:pPr lvl="0" algn="just"/>
            <a:endParaRPr lang="en-US" sz="2000" dirty="0">
              <a:solidFill>
                <a:schemeClr val="tx2">
                  <a:lumMod val="50000"/>
                </a:schemeClr>
              </a:solidFill>
            </a:endParaRPr>
          </a:p>
          <a:p>
            <a:pPr lvl="0" algn="just"/>
            <a:r>
              <a:rPr lang="en-US" sz="2000" dirty="0" smtClean="0">
                <a:solidFill>
                  <a:schemeClr val="tx2">
                    <a:lumMod val="50000"/>
                  </a:schemeClr>
                </a:solidFill>
              </a:rPr>
              <a:t>The </a:t>
            </a:r>
            <a:r>
              <a:rPr lang="en-US" sz="2000" b="1" dirty="0" smtClean="0">
                <a:solidFill>
                  <a:schemeClr val="tx2">
                    <a:lumMod val="50000"/>
                  </a:schemeClr>
                </a:solidFill>
              </a:rPr>
              <a:t>Zonal team </a:t>
            </a:r>
            <a:r>
              <a:rPr lang="en-US" sz="2000" dirty="0" smtClean="0">
                <a:solidFill>
                  <a:schemeClr val="tx2">
                    <a:lumMod val="50000"/>
                  </a:schemeClr>
                </a:solidFill>
              </a:rPr>
              <a:t>is composed by: </a:t>
            </a:r>
          </a:p>
          <a:p>
            <a:pPr marL="342900" lvl="0" indent="-342900" algn="just">
              <a:buFont typeface="Arial" pitchFamily="34" charset="0"/>
              <a:buChar char="•"/>
            </a:pPr>
            <a:r>
              <a:rPr lang="en-US" sz="2000" dirty="0" smtClean="0">
                <a:solidFill>
                  <a:schemeClr val="tx2">
                    <a:lumMod val="50000"/>
                  </a:schemeClr>
                </a:solidFill>
              </a:rPr>
              <a:t>A “</a:t>
            </a:r>
            <a:r>
              <a:rPr lang="en-US" sz="2000" b="1" dirty="0" smtClean="0">
                <a:solidFill>
                  <a:schemeClr val="tx2">
                    <a:lumMod val="50000"/>
                  </a:schemeClr>
                </a:solidFill>
              </a:rPr>
              <a:t>zonal promoter marriage”</a:t>
            </a:r>
            <a:r>
              <a:rPr lang="en-US" sz="2000" dirty="0" smtClean="0">
                <a:solidFill>
                  <a:schemeClr val="tx2">
                    <a:lumMod val="50000"/>
                  </a:schemeClr>
                </a:solidFill>
              </a:rPr>
              <a:t>.</a:t>
            </a:r>
          </a:p>
          <a:p>
            <a:pPr marL="342900" lvl="0" indent="-342900" algn="just">
              <a:buFont typeface="Arial" pitchFamily="34" charset="0"/>
              <a:buChar char="•"/>
            </a:pPr>
            <a:r>
              <a:rPr lang="en-US" sz="2000" dirty="0" smtClean="0">
                <a:solidFill>
                  <a:schemeClr val="tx2">
                    <a:lumMod val="50000"/>
                  </a:schemeClr>
                </a:solidFill>
              </a:rPr>
              <a:t>All promoter marriages of basic team in the zone, in the same level. </a:t>
            </a:r>
          </a:p>
          <a:p>
            <a:pPr marL="342900" lvl="0" indent="-342900" algn="just">
              <a:buFont typeface="Arial" pitchFamily="34" charset="0"/>
              <a:buChar char="•"/>
            </a:pPr>
            <a:r>
              <a:rPr lang="en-US" sz="2000" dirty="0" smtClean="0">
                <a:solidFill>
                  <a:schemeClr val="tx2">
                    <a:lumMod val="50000"/>
                  </a:schemeClr>
                </a:solidFill>
              </a:rPr>
              <a:t>The Zonal Ecclesial Assistant.</a:t>
            </a:r>
          </a:p>
        </p:txBody>
      </p:sp>
      <p:sp>
        <p:nvSpPr>
          <p:cNvPr id="3" name="2 Marcador de número de diapositiva"/>
          <p:cNvSpPr>
            <a:spLocks noGrp="1"/>
          </p:cNvSpPr>
          <p:nvPr>
            <p:ph type="sldNum" sz="quarter" idx="12"/>
          </p:nvPr>
        </p:nvSpPr>
        <p:spPr/>
        <p:txBody>
          <a:bodyPr/>
          <a:lstStyle/>
          <a:p>
            <a:fld id="{90BE7566-A98B-44AD-8B00-3DCD9925E3E9}" type="slidenum">
              <a:rPr lang="es-MX" smtClean="0"/>
              <a:pPr/>
              <a:t>22</a:t>
            </a:fld>
            <a:endParaRPr lang="es-MX"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 xmlns:p14="http://schemas.microsoft.com/office/powerpoint/2010/main" val="2035790383"/>
              </p:ext>
            </p:extLst>
          </p:nvPr>
        </p:nvGraphicFramePr>
        <p:xfrm>
          <a:off x="602325" y="1383845"/>
          <a:ext cx="7831991" cy="463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1"/>
          <p:cNvSpPr>
            <a:spLocks noChangeArrowheads="1"/>
          </p:cNvSpPr>
          <p:nvPr/>
        </p:nvSpPr>
        <p:spPr bwMode="auto">
          <a:xfrm>
            <a:off x="611560" y="5589240"/>
            <a:ext cx="1727200" cy="43227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2000" b="1" dirty="0" smtClean="0">
                <a:solidFill>
                  <a:srgbClr val="003300"/>
                </a:solidFill>
              </a:rPr>
              <a:t>Team members</a:t>
            </a:r>
            <a:endParaRPr lang="en-US" sz="2000" b="1" dirty="0">
              <a:solidFill>
                <a:srgbClr val="003300"/>
              </a:solidFill>
            </a:endParaRPr>
          </a:p>
        </p:txBody>
      </p:sp>
      <p:sp>
        <p:nvSpPr>
          <p:cNvPr id="4" name="Rectangle 21"/>
          <p:cNvSpPr>
            <a:spLocks noChangeArrowheads="1"/>
          </p:cNvSpPr>
          <p:nvPr/>
        </p:nvSpPr>
        <p:spPr bwMode="auto">
          <a:xfrm>
            <a:off x="2699792" y="5589240"/>
            <a:ext cx="1727200" cy="43180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2000" b="1" dirty="0">
                <a:solidFill>
                  <a:srgbClr val="003300"/>
                </a:solidFill>
              </a:rPr>
              <a:t>Team </a:t>
            </a:r>
            <a:r>
              <a:rPr lang="en-US" sz="2000" b="1" dirty="0" smtClean="0">
                <a:solidFill>
                  <a:srgbClr val="003300"/>
                </a:solidFill>
              </a:rPr>
              <a:t>members</a:t>
            </a:r>
            <a:endParaRPr lang="en-US" sz="2000" b="1" dirty="0">
              <a:solidFill>
                <a:srgbClr val="003300"/>
              </a:solidFill>
            </a:endParaRPr>
          </a:p>
        </p:txBody>
      </p:sp>
      <p:sp>
        <p:nvSpPr>
          <p:cNvPr id="5" name="Rectangle 21"/>
          <p:cNvSpPr>
            <a:spLocks noChangeArrowheads="1"/>
          </p:cNvSpPr>
          <p:nvPr/>
        </p:nvSpPr>
        <p:spPr bwMode="auto">
          <a:xfrm>
            <a:off x="4716016" y="5589240"/>
            <a:ext cx="1727200" cy="43180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2000" b="1" dirty="0">
                <a:solidFill>
                  <a:srgbClr val="003300"/>
                </a:solidFill>
              </a:rPr>
              <a:t>Team </a:t>
            </a:r>
            <a:r>
              <a:rPr lang="en-US" sz="2000" b="1" dirty="0" smtClean="0">
                <a:solidFill>
                  <a:srgbClr val="003300"/>
                </a:solidFill>
              </a:rPr>
              <a:t>members</a:t>
            </a:r>
            <a:endParaRPr lang="en-US" sz="2000" b="1" dirty="0">
              <a:solidFill>
                <a:srgbClr val="003300"/>
              </a:solidFill>
            </a:endParaRPr>
          </a:p>
        </p:txBody>
      </p:sp>
      <p:sp>
        <p:nvSpPr>
          <p:cNvPr id="6" name="Rectangle 21"/>
          <p:cNvSpPr>
            <a:spLocks noChangeArrowheads="1"/>
          </p:cNvSpPr>
          <p:nvPr/>
        </p:nvSpPr>
        <p:spPr bwMode="auto">
          <a:xfrm>
            <a:off x="6732240" y="5589240"/>
            <a:ext cx="1727200" cy="43180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2000" b="1" dirty="0">
                <a:solidFill>
                  <a:srgbClr val="003300"/>
                </a:solidFill>
              </a:rPr>
              <a:t>Team </a:t>
            </a:r>
            <a:r>
              <a:rPr lang="en-US" sz="2000" b="1" dirty="0" smtClean="0">
                <a:solidFill>
                  <a:srgbClr val="003300"/>
                </a:solidFill>
              </a:rPr>
              <a:t>members</a:t>
            </a:r>
            <a:endParaRPr lang="en-US" sz="2000" b="1" dirty="0">
              <a:solidFill>
                <a:srgbClr val="003300"/>
              </a:solidFill>
            </a:endParaRPr>
          </a:p>
        </p:txBody>
      </p:sp>
      <p:cxnSp>
        <p:nvCxnSpPr>
          <p:cNvPr id="8" name="7 Conector recto"/>
          <p:cNvCxnSpPr/>
          <p:nvPr/>
        </p:nvCxnSpPr>
        <p:spPr>
          <a:xfrm rot="5400000">
            <a:off x="1369293" y="5479579"/>
            <a:ext cx="214314" cy="1588"/>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9" name="8 Conector recto"/>
          <p:cNvCxnSpPr/>
          <p:nvPr/>
        </p:nvCxnSpPr>
        <p:spPr>
          <a:xfrm rot="5400000">
            <a:off x="3385517" y="5479579"/>
            <a:ext cx="214314" cy="1588"/>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0" name="9 Conector recto"/>
          <p:cNvCxnSpPr/>
          <p:nvPr/>
        </p:nvCxnSpPr>
        <p:spPr>
          <a:xfrm rot="5400000">
            <a:off x="5473749" y="5407571"/>
            <a:ext cx="214314" cy="1588"/>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1" name="10 Conector recto"/>
          <p:cNvCxnSpPr/>
          <p:nvPr/>
        </p:nvCxnSpPr>
        <p:spPr>
          <a:xfrm rot="5400000">
            <a:off x="7489973" y="5407571"/>
            <a:ext cx="214314" cy="1588"/>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2" name="11 CuadroTexto"/>
          <p:cNvSpPr txBox="1"/>
          <p:nvPr/>
        </p:nvSpPr>
        <p:spPr>
          <a:xfrm>
            <a:off x="785786" y="1484784"/>
            <a:ext cx="3571900" cy="461665"/>
          </a:xfrm>
          <a:prstGeom prst="rect">
            <a:avLst/>
          </a:prstGeom>
          <a:noFill/>
        </p:spPr>
        <p:txBody>
          <a:bodyPr wrap="square" rtlCol="0">
            <a:spAutoFit/>
          </a:bodyPr>
          <a:lstStyle/>
          <a:p>
            <a:r>
              <a:rPr lang="es-MX" sz="2400" b="1" dirty="0" smtClean="0"/>
              <a:t>ZONE AND ZONAL TEAM</a:t>
            </a:r>
            <a:endParaRPr lang="es-MX" sz="2400" b="1" dirty="0"/>
          </a:p>
        </p:txBody>
      </p:sp>
      <p:sp>
        <p:nvSpPr>
          <p:cNvPr id="13" name="12 Marcador de número de diapositiva"/>
          <p:cNvSpPr>
            <a:spLocks noGrp="1"/>
          </p:cNvSpPr>
          <p:nvPr>
            <p:ph type="sldNum" sz="quarter" idx="12"/>
          </p:nvPr>
        </p:nvSpPr>
        <p:spPr/>
        <p:txBody>
          <a:bodyPr/>
          <a:lstStyle/>
          <a:p>
            <a:fld id="{90BE7566-A98B-44AD-8B00-3DCD9925E3E9}" type="slidenum">
              <a:rPr lang="es-MX" smtClean="0"/>
              <a:pPr/>
              <a:t>23</a:t>
            </a:fld>
            <a:endParaRPr lang="es-MX"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1249010"/>
            <a:ext cx="8001055" cy="4124206"/>
          </a:xfrm>
          <a:prstGeom prst="rect">
            <a:avLst/>
          </a:prstGeom>
          <a:noFill/>
        </p:spPr>
        <p:txBody>
          <a:bodyPr wrap="square" rtlCol="0">
            <a:spAutoFit/>
          </a:bodyPr>
          <a:lstStyle/>
          <a:p>
            <a:pPr lvl="0"/>
            <a:r>
              <a:rPr lang="en-US" sz="1600" dirty="0" smtClean="0">
                <a:solidFill>
                  <a:schemeClr val="tx2">
                    <a:lumMod val="50000"/>
                  </a:schemeClr>
                </a:solidFill>
              </a:rPr>
              <a:t>The </a:t>
            </a:r>
            <a:r>
              <a:rPr lang="en-US" sz="1600" b="1" dirty="0" smtClean="0">
                <a:solidFill>
                  <a:schemeClr val="tx2">
                    <a:lumMod val="50000"/>
                  </a:schemeClr>
                </a:solidFill>
              </a:rPr>
              <a:t>zonal team </a:t>
            </a:r>
            <a:r>
              <a:rPr lang="en-US" sz="1600" dirty="0" smtClean="0">
                <a:solidFill>
                  <a:schemeClr val="tx2">
                    <a:lumMod val="50000"/>
                  </a:schemeClr>
                </a:solidFill>
              </a:rPr>
              <a:t>meets every other week.   </a:t>
            </a:r>
          </a:p>
          <a:p>
            <a:pPr lvl="0"/>
            <a:endParaRPr lang="en-US" sz="1600" dirty="0">
              <a:solidFill>
                <a:schemeClr val="tx2">
                  <a:lumMod val="50000"/>
                </a:schemeClr>
              </a:solidFill>
            </a:endParaRPr>
          </a:p>
          <a:p>
            <a:pPr lvl="0"/>
            <a:r>
              <a:rPr lang="en-US" sz="1600" dirty="0" smtClean="0">
                <a:solidFill>
                  <a:schemeClr val="tx2">
                    <a:lumMod val="50000"/>
                  </a:schemeClr>
                </a:solidFill>
              </a:rPr>
              <a:t>Its main functions are: </a:t>
            </a:r>
          </a:p>
          <a:p>
            <a:pPr marL="285750" lvl="0" indent="-285750">
              <a:buFont typeface="Wingdings" pitchFamily="2" charset="2"/>
              <a:buChar char="v"/>
            </a:pPr>
            <a:r>
              <a:rPr lang="en-US" sz="1600" dirty="0" smtClean="0">
                <a:solidFill>
                  <a:schemeClr val="tx2">
                    <a:lumMod val="50000"/>
                  </a:schemeClr>
                </a:solidFill>
              </a:rPr>
              <a:t>To have a living experience.</a:t>
            </a:r>
            <a:r>
              <a:rPr lang="en-US" sz="1600" strike="sngStrike" dirty="0" smtClean="0">
                <a:solidFill>
                  <a:schemeClr val="tx2">
                    <a:lumMod val="50000"/>
                  </a:schemeClr>
                </a:solidFill>
              </a:rPr>
              <a:t>. </a:t>
            </a:r>
            <a:r>
              <a:rPr lang="en-US" sz="1600" dirty="0" smtClean="0">
                <a:solidFill>
                  <a:schemeClr val="tx2">
                    <a:lumMod val="50000"/>
                  </a:schemeClr>
                </a:solidFill>
              </a:rPr>
              <a:t>During this phase the team lives the theme as any basic equipment. </a:t>
            </a:r>
          </a:p>
          <a:p>
            <a:pPr marL="285750" lvl="0" indent="-285750">
              <a:buFont typeface="Wingdings" pitchFamily="2" charset="2"/>
              <a:buChar char="v"/>
            </a:pPr>
            <a:r>
              <a:rPr lang="en-US" sz="1600" dirty="0" smtClean="0">
                <a:solidFill>
                  <a:schemeClr val="tx2">
                    <a:lumMod val="50000"/>
                  </a:schemeClr>
                </a:solidFill>
              </a:rPr>
              <a:t>To evaluate the previous meeting. Using the report formats for the meetings of the basic teams. </a:t>
            </a:r>
          </a:p>
          <a:p>
            <a:pPr marL="285750" lvl="0" indent="-285750">
              <a:buFont typeface="Wingdings" pitchFamily="2" charset="2"/>
              <a:buChar char="v"/>
            </a:pPr>
            <a:r>
              <a:rPr lang="en-US" sz="1600" dirty="0" smtClean="0">
                <a:solidFill>
                  <a:schemeClr val="tx2">
                    <a:lumMod val="50000"/>
                  </a:schemeClr>
                </a:solidFill>
              </a:rPr>
              <a:t>The zonal team members training. </a:t>
            </a:r>
          </a:p>
          <a:p>
            <a:pPr marL="285750" lvl="0" indent="-285750">
              <a:buFont typeface="Wingdings" pitchFamily="2" charset="2"/>
              <a:buChar char="v"/>
            </a:pPr>
            <a:r>
              <a:rPr lang="en-US" sz="1600" dirty="0" smtClean="0">
                <a:solidFill>
                  <a:schemeClr val="tx2">
                    <a:lumMod val="50000"/>
                  </a:schemeClr>
                </a:solidFill>
              </a:rPr>
              <a:t>Planning of common activities. </a:t>
            </a:r>
          </a:p>
          <a:p>
            <a:pPr marL="285750" lvl="0" indent="-285750">
              <a:buFont typeface="Wingdings" pitchFamily="2" charset="2"/>
              <a:buChar char="v"/>
            </a:pPr>
            <a:r>
              <a:rPr lang="en-US" sz="1600" dirty="0" smtClean="0">
                <a:solidFill>
                  <a:schemeClr val="tx2">
                    <a:lumMod val="50000"/>
                  </a:schemeClr>
                </a:solidFill>
              </a:rPr>
              <a:t>General announcements.  </a:t>
            </a:r>
          </a:p>
          <a:p>
            <a:pPr lvl="0"/>
            <a:endParaRPr lang="en-US" sz="1600" dirty="0">
              <a:solidFill>
                <a:schemeClr val="tx2">
                  <a:lumMod val="50000"/>
                </a:schemeClr>
              </a:solidFill>
            </a:endParaRPr>
          </a:p>
          <a:p>
            <a:pPr lvl="0"/>
            <a:r>
              <a:rPr lang="en-US" sz="1600" dirty="0" smtClean="0">
                <a:solidFill>
                  <a:schemeClr val="tx2">
                    <a:lumMod val="50000"/>
                  </a:schemeClr>
                </a:solidFill>
              </a:rPr>
              <a:t>The formation of the zone can be </a:t>
            </a:r>
          </a:p>
          <a:p>
            <a:pPr lvl="0"/>
            <a:r>
              <a:rPr lang="en-US" sz="1600" dirty="0" smtClean="0">
                <a:solidFill>
                  <a:schemeClr val="tx2">
                    <a:lumMod val="50000"/>
                  </a:schemeClr>
                </a:solidFill>
              </a:rPr>
              <a:t>adapted to your reality and necessity.</a:t>
            </a:r>
          </a:p>
          <a:p>
            <a:pPr lvl="0"/>
            <a:endParaRPr lang="en-US" sz="1600" dirty="0" smtClean="0">
              <a:solidFill>
                <a:schemeClr val="tx2">
                  <a:lumMod val="50000"/>
                </a:schemeClr>
              </a:solidFill>
            </a:endParaRPr>
          </a:p>
          <a:p>
            <a:pPr lvl="0"/>
            <a:endParaRPr lang="en-US" sz="1600" dirty="0">
              <a:solidFill>
                <a:schemeClr val="tx2">
                  <a:lumMod val="50000"/>
                </a:schemeClr>
              </a:solidFill>
            </a:endParaRPr>
          </a:p>
          <a:p>
            <a:endParaRPr lang="es-MX" sz="1600" dirty="0">
              <a:solidFill>
                <a:schemeClr val="tx2">
                  <a:lumMod val="50000"/>
                </a:schemeClr>
              </a:solidFill>
            </a:endParaRPr>
          </a:p>
        </p:txBody>
      </p:sp>
      <p:sp>
        <p:nvSpPr>
          <p:cNvPr id="5" name="4 CuadroTexto"/>
          <p:cNvSpPr txBox="1"/>
          <p:nvPr/>
        </p:nvSpPr>
        <p:spPr>
          <a:xfrm>
            <a:off x="3500430" y="900009"/>
            <a:ext cx="2143140" cy="584775"/>
          </a:xfrm>
          <a:prstGeom prst="rect">
            <a:avLst/>
          </a:prstGeom>
          <a:noFill/>
        </p:spPr>
        <p:txBody>
          <a:bodyPr wrap="square" rtlCol="0">
            <a:spAutoFit/>
          </a:bodyPr>
          <a:lstStyle/>
          <a:p>
            <a:pPr algn="ctr"/>
            <a:r>
              <a:rPr lang="es-MX" sz="3200" b="1" dirty="0" smtClean="0"/>
              <a:t>ZONE</a:t>
            </a:r>
            <a:endParaRPr lang="es-MX" sz="3200" b="1" dirty="0"/>
          </a:p>
        </p:txBody>
      </p:sp>
      <p:sp>
        <p:nvSpPr>
          <p:cNvPr id="6" name="4 CuadroTexto"/>
          <p:cNvSpPr txBox="1">
            <a:spLocks noChangeArrowheads="1"/>
          </p:cNvSpPr>
          <p:nvPr/>
        </p:nvSpPr>
        <p:spPr bwMode="auto">
          <a:xfrm>
            <a:off x="611560" y="4581128"/>
            <a:ext cx="3728112" cy="1739562"/>
          </a:xfrm>
          <a:prstGeom prst="rect">
            <a:avLst/>
          </a:prstGeom>
          <a:solidFill>
            <a:srgbClr val="92D050"/>
          </a:solidFill>
          <a:ln w="9525">
            <a:solidFill>
              <a:schemeClr val="accent2"/>
            </a:solidFill>
            <a:miter lim="800000"/>
            <a:headEnd/>
            <a:tailEnd/>
          </a:ln>
        </p:spPr>
        <p:txBody>
          <a:bodyPr lIns="76819" tIns="38409" rIns="76819" bIns="38409">
            <a:spAutoFit/>
          </a:bodyPr>
          <a:lstStyle/>
          <a:p>
            <a:pPr lvl="1"/>
            <a:r>
              <a:rPr lang="es-MX" b="1" i="1" dirty="0" err="1" smtClean="0">
                <a:latin typeface="Calibri" pitchFamily="34" charset="0"/>
              </a:rPr>
              <a:t>The</a:t>
            </a:r>
            <a:r>
              <a:rPr lang="es-MX" b="1" i="1" dirty="0" smtClean="0">
                <a:latin typeface="Calibri" pitchFamily="34" charset="0"/>
              </a:rPr>
              <a:t> </a:t>
            </a:r>
            <a:r>
              <a:rPr lang="es-MX" b="1" i="1" dirty="0" err="1" smtClean="0">
                <a:latin typeface="Calibri" pitchFamily="34" charset="0"/>
              </a:rPr>
              <a:t>Zone</a:t>
            </a:r>
            <a:r>
              <a:rPr lang="es-MX" b="1" i="1" dirty="0" smtClean="0">
                <a:latin typeface="Calibri" pitchFamily="34" charset="0"/>
              </a:rPr>
              <a:t>  </a:t>
            </a:r>
            <a:r>
              <a:rPr lang="es-MX" b="1" i="1" dirty="0" err="1" smtClean="0">
                <a:latin typeface="Calibri" pitchFamily="34" charset="0"/>
              </a:rPr>
              <a:t>team</a:t>
            </a:r>
            <a:r>
              <a:rPr lang="es-MX" b="1" i="1" dirty="0" smtClean="0">
                <a:latin typeface="Calibri" pitchFamily="34" charset="0"/>
              </a:rPr>
              <a:t> </a:t>
            </a:r>
            <a:r>
              <a:rPr lang="es-MX" b="1" i="1" dirty="0" err="1" smtClean="0">
                <a:latin typeface="Calibri" pitchFamily="34" charset="0"/>
              </a:rPr>
              <a:t>is</a:t>
            </a:r>
            <a:r>
              <a:rPr lang="es-MX" b="1" i="1" dirty="0" smtClean="0">
                <a:latin typeface="Calibri" pitchFamily="34" charset="0"/>
              </a:rPr>
              <a:t> </a:t>
            </a:r>
            <a:r>
              <a:rPr lang="es-MX" b="1" i="1" dirty="0" err="1" smtClean="0">
                <a:latin typeface="Calibri" pitchFamily="34" charset="0"/>
              </a:rPr>
              <a:t>the</a:t>
            </a:r>
            <a:r>
              <a:rPr lang="es-MX" b="1" i="1" dirty="0" smtClean="0">
                <a:latin typeface="Calibri" pitchFamily="34" charset="0"/>
              </a:rPr>
              <a:t> </a:t>
            </a:r>
            <a:r>
              <a:rPr lang="es-MX" b="1" i="1" dirty="0" err="1" smtClean="0">
                <a:latin typeface="Calibri" pitchFamily="34" charset="0"/>
              </a:rPr>
              <a:t>main</a:t>
            </a:r>
            <a:r>
              <a:rPr lang="es-MX" b="1" i="1" dirty="0" smtClean="0">
                <a:latin typeface="Calibri" pitchFamily="34" charset="0"/>
              </a:rPr>
              <a:t> </a:t>
            </a:r>
            <a:r>
              <a:rPr lang="es-MX" b="1" i="1" dirty="0" err="1" smtClean="0">
                <a:latin typeface="Calibri" pitchFamily="34" charset="0"/>
              </a:rPr>
              <a:t>way</a:t>
            </a:r>
            <a:r>
              <a:rPr lang="es-MX" b="1" i="1" dirty="0" smtClean="0">
                <a:latin typeface="Calibri" pitchFamily="34" charset="0"/>
              </a:rPr>
              <a:t> </a:t>
            </a:r>
            <a:r>
              <a:rPr lang="es-MX" b="1" i="1" dirty="0" err="1" smtClean="0">
                <a:latin typeface="Calibri" pitchFamily="34" charset="0"/>
              </a:rPr>
              <a:t>to</a:t>
            </a:r>
            <a:r>
              <a:rPr lang="es-MX" b="1" i="1" dirty="0" smtClean="0">
                <a:latin typeface="Calibri" pitchFamily="34" charset="0"/>
              </a:rPr>
              <a:t> </a:t>
            </a:r>
            <a:r>
              <a:rPr lang="es-MX" b="1" i="1" dirty="0" err="1" smtClean="0">
                <a:latin typeface="Calibri" pitchFamily="34" charset="0"/>
              </a:rPr>
              <a:t>ensure</a:t>
            </a:r>
            <a:r>
              <a:rPr lang="es-MX" b="1" i="1" dirty="0" smtClean="0">
                <a:latin typeface="Calibri" pitchFamily="34" charset="0"/>
              </a:rPr>
              <a:t> </a:t>
            </a:r>
            <a:r>
              <a:rPr lang="es-MX" b="1" i="1" dirty="0" err="1" smtClean="0">
                <a:latin typeface="Calibri" pitchFamily="34" charset="0"/>
              </a:rPr>
              <a:t>that</a:t>
            </a:r>
            <a:r>
              <a:rPr lang="es-MX" b="1" i="1" dirty="0" smtClean="0">
                <a:latin typeface="Calibri" pitchFamily="34" charset="0"/>
              </a:rPr>
              <a:t> </a:t>
            </a:r>
            <a:r>
              <a:rPr lang="es-MX" b="1" i="1" dirty="0" err="1" smtClean="0">
                <a:latin typeface="Calibri" pitchFamily="34" charset="0"/>
              </a:rPr>
              <a:t>the</a:t>
            </a:r>
            <a:r>
              <a:rPr lang="es-MX" b="1" i="1" dirty="0" smtClean="0">
                <a:latin typeface="Calibri" pitchFamily="34" charset="0"/>
              </a:rPr>
              <a:t> “</a:t>
            </a:r>
            <a:r>
              <a:rPr lang="es-MX" b="1" i="1" dirty="0" err="1" smtClean="0">
                <a:latin typeface="Calibri" pitchFamily="34" charset="0"/>
              </a:rPr>
              <a:t>basic</a:t>
            </a:r>
            <a:r>
              <a:rPr lang="es-MX" b="1" i="1" dirty="0" smtClean="0">
                <a:latin typeface="Calibri" pitchFamily="34" charset="0"/>
              </a:rPr>
              <a:t> </a:t>
            </a:r>
            <a:r>
              <a:rPr lang="es-MX" b="1" i="1" dirty="0" err="1" smtClean="0">
                <a:latin typeface="Calibri" pitchFamily="34" charset="0"/>
              </a:rPr>
              <a:t>teams</a:t>
            </a:r>
            <a:r>
              <a:rPr lang="es-MX" b="1" i="1" dirty="0" smtClean="0">
                <a:latin typeface="Calibri" pitchFamily="34" charset="0"/>
              </a:rPr>
              <a:t>” “</a:t>
            </a:r>
            <a:r>
              <a:rPr lang="es-MX" b="1" i="1" dirty="0" err="1" smtClean="0">
                <a:latin typeface="Calibri" pitchFamily="34" charset="0"/>
              </a:rPr>
              <a:t>live</a:t>
            </a:r>
            <a:r>
              <a:rPr lang="es-MX" b="1" i="1" dirty="0" smtClean="0">
                <a:latin typeface="Calibri" pitchFamily="34" charset="0"/>
              </a:rPr>
              <a:t>” </a:t>
            </a:r>
            <a:r>
              <a:rPr lang="es-MX" b="1" i="1" dirty="0" err="1" smtClean="0">
                <a:latin typeface="Calibri" pitchFamily="34" charset="0"/>
              </a:rPr>
              <a:t>their</a:t>
            </a:r>
            <a:r>
              <a:rPr lang="es-MX" b="1" i="1" dirty="0" smtClean="0">
                <a:latin typeface="Calibri" pitchFamily="34" charset="0"/>
              </a:rPr>
              <a:t> </a:t>
            </a:r>
            <a:r>
              <a:rPr lang="es-MX" b="1" i="1" dirty="0" err="1" smtClean="0">
                <a:latin typeface="Calibri" pitchFamily="34" charset="0"/>
              </a:rPr>
              <a:t>meetings</a:t>
            </a:r>
            <a:r>
              <a:rPr lang="es-MX" b="1" i="1" dirty="0" smtClean="0">
                <a:latin typeface="Calibri" pitchFamily="34" charset="0"/>
              </a:rPr>
              <a:t> </a:t>
            </a:r>
            <a:r>
              <a:rPr lang="es-MX" b="1" i="1" dirty="0" err="1" smtClean="0">
                <a:latin typeface="Calibri" pitchFamily="34" charset="0"/>
              </a:rPr>
              <a:t>adequately</a:t>
            </a:r>
            <a:r>
              <a:rPr lang="es-MX" b="1" i="1" dirty="0" smtClean="0">
                <a:latin typeface="Calibri" pitchFamily="34" charset="0"/>
              </a:rPr>
              <a:t> and </a:t>
            </a:r>
            <a:r>
              <a:rPr lang="es-MX" b="1" i="1" dirty="0" err="1" smtClean="0">
                <a:latin typeface="Calibri" pitchFamily="34" charset="0"/>
              </a:rPr>
              <a:t>that</a:t>
            </a:r>
            <a:r>
              <a:rPr lang="es-MX" b="1" i="1" dirty="0" smtClean="0">
                <a:latin typeface="Calibri" pitchFamily="34" charset="0"/>
              </a:rPr>
              <a:t> </a:t>
            </a:r>
            <a:r>
              <a:rPr lang="es-MX" b="1" i="1" dirty="0" err="1" smtClean="0">
                <a:latin typeface="Calibri" pitchFamily="34" charset="0"/>
              </a:rPr>
              <a:t>their</a:t>
            </a:r>
            <a:r>
              <a:rPr lang="es-MX" b="1" i="1" dirty="0" smtClean="0">
                <a:latin typeface="Calibri" pitchFamily="34" charset="0"/>
              </a:rPr>
              <a:t> </a:t>
            </a:r>
            <a:r>
              <a:rPr lang="es-MX" b="1" i="1" dirty="0" err="1" smtClean="0">
                <a:latin typeface="Calibri" pitchFamily="34" charset="0"/>
              </a:rPr>
              <a:t>promoters</a:t>
            </a:r>
            <a:r>
              <a:rPr lang="es-MX" b="1" i="1" dirty="0" smtClean="0">
                <a:latin typeface="Calibri" pitchFamily="34" charset="0"/>
              </a:rPr>
              <a:t> are </a:t>
            </a:r>
            <a:r>
              <a:rPr lang="es-MX" b="1" i="1" dirty="0" err="1" smtClean="0">
                <a:latin typeface="Calibri" pitchFamily="34" charset="0"/>
              </a:rPr>
              <a:t>properly</a:t>
            </a:r>
            <a:r>
              <a:rPr lang="es-MX" b="1" i="1" dirty="0" smtClean="0">
                <a:latin typeface="Calibri" pitchFamily="34" charset="0"/>
              </a:rPr>
              <a:t> </a:t>
            </a:r>
            <a:r>
              <a:rPr lang="es-MX" b="1" i="1" dirty="0" err="1" smtClean="0">
                <a:latin typeface="Calibri" pitchFamily="34" charset="0"/>
              </a:rPr>
              <a:t>trained</a:t>
            </a:r>
            <a:endParaRPr lang="es-MX" dirty="0">
              <a:latin typeface="Calibri" pitchFamily="34" charset="0"/>
            </a:endParaRPr>
          </a:p>
          <a:p>
            <a:endParaRPr lang="es-MX" dirty="0"/>
          </a:p>
        </p:txBody>
      </p:sp>
      <p:sp>
        <p:nvSpPr>
          <p:cNvPr id="7" name="6 Cilindro"/>
          <p:cNvSpPr/>
          <p:nvPr/>
        </p:nvSpPr>
        <p:spPr>
          <a:xfrm>
            <a:off x="5693952" y="2926665"/>
            <a:ext cx="2455778" cy="3094623"/>
          </a:xfrm>
          <a:prstGeom prst="can">
            <a:avLst/>
          </a:prstGeom>
          <a:blipFill rotWithShape="0">
            <a:blip r:embed="rId2"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8" name="7 Marcador de número de diapositiva"/>
          <p:cNvSpPr>
            <a:spLocks noGrp="1"/>
          </p:cNvSpPr>
          <p:nvPr>
            <p:ph type="sldNum" sz="quarter" idx="12"/>
          </p:nvPr>
        </p:nvSpPr>
        <p:spPr/>
        <p:txBody>
          <a:bodyPr/>
          <a:lstStyle/>
          <a:p>
            <a:fld id="{90BE7566-A98B-44AD-8B00-3DCD9925E3E9}" type="slidenum">
              <a:rPr lang="es-MX" smtClean="0"/>
              <a:pPr/>
              <a:t>24</a:t>
            </a:fld>
            <a:endParaRPr lang="es-MX"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4"/>
          <p:cNvSpPr>
            <a:spLocks noGrp="1"/>
          </p:cNvSpPr>
          <p:nvPr>
            <p:ph type="title"/>
          </p:nvPr>
        </p:nvSpPr>
        <p:spPr bwMode="auto">
          <a:xfrm>
            <a:off x="457379" y="980728"/>
            <a:ext cx="8229243" cy="1144323"/>
          </a:xfrm>
          <a:noFill/>
          <a:ln>
            <a:miter lim="800000"/>
            <a:headEnd/>
            <a:tailEnd/>
          </a:ln>
        </p:spPr>
        <p:txBody>
          <a:bodyPr vert="horz" wrap="square" lIns="91430" tIns="45715" rIns="91430" bIns="45715" numCol="1" anchor="t" anchorCtr="0" compatLnSpc="1">
            <a:prstTxWarp prst="textNoShape">
              <a:avLst/>
            </a:prstTxWarp>
            <a:normAutofit/>
          </a:bodyPr>
          <a:lstStyle/>
          <a:p>
            <a:r>
              <a:rPr lang="es-MX" dirty="0" err="1" smtClean="0">
                <a:ea typeface="ＭＳ Ｐゴシック" pitchFamily="34" charset="-128"/>
              </a:rPr>
              <a:t>Zone</a:t>
            </a:r>
            <a:r>
              <a:rPr lang="es-MX" dirty="0" smtClean="0">
                <a:ea typeface="ＭＳ Ｐゴシック" pitchFamily="34" charset="-128"/>
              </a:rPr>
              <a:t> </a:t>
            </a:r>
            <a:r>
              <a:rPr lang="es-MX" dirty="0" err="1" smtClean="0">
                <a:ea typeface="ＭＳ Ｐゴシック" pitchFamily="34" charset="-128"/>
              </a:rPr>
              <a:t>Team</a:t>
            </a:r>
            <a:r>
              <a:rPr lang="es-MX" dirty="0" smtClean="0">
                <a:ea typeface="ＭＳ Ｐゴシック" pitchFamily="34" charset="-128"/>
              </a:rPr>
              <a:t> </a:t>
            </a:r>
            <a:r>
              <a:rPr lang="es-MX" dirty="0" err="1" smtClean="0">
                <a:ea typeface="ＭＳ Ｐゴシック" pitchFamily="34" charset="-128"/>
              </a:rPr>
              <a:t>goals</a:t>
            </a:r>
            <a:endParaRPr lang="es-MX" dirty="0" smtClean="0">
              <a:ea typeface="ＭＳ Ｐゴシック" pitchFamily="34" charset="-128"/>
            </a:endParaRPr>
          </a:p>
        </p:txBody>
      </p:sp>
      <p:graphicFrame>
        <p:nvGraphicFramePr>
          <p:cNvPr id="6" name="Diagram 5"/>
          <p:cNvGraphicFramePr/>
          <p:nvPr>
            <p:extLst>
              <p:ext uri="{D42A27DB-BD31-4B8C-83A1-F6EECF244321}">
                <p14:modId xmlns="" xmlns:p14="http://schemas.microsoft.com/office/powerpoint/2010/main" val="4231473703"/>
              </p:ext>
            </p:extLst>
          </p:nvPr>
        </p:nvGraphicFramePr>
        <p:xfrm>
          <a:off x="832514" y="1781317"/>
          <a:ext cx="6961153" cy="416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39" name="Slide Number Placeholder 6"/>
          <p:cNvSpPr txBox="1">
            <a:spLocks/>
          </p:cNvSpPr>
          <p:nvPr/>
        </p:nvSpPr>
        <p:spPr bwMode="auto">
          <a:xfrm>
            <a:off x="8479372" y="6453281"/>
            <a:ext cx="439512" cy="365040"/>
          </a:xfrm>
          <a:prstGeom prst="rect">
            <a:avLst/>
          </a:prstGeom>
          <a:noFill/>
          <a:ln w="9525">
            <a:noFill/>
            <a:miter lim="800000"/>
            <a:headEnd/>
            <a:tailEnd/>
          </a:ln>
        </p:spPr>
        <p:txBody>
          <a:bodyPr lIns="91430" tIns="45715" rIns="91430" bIns="45715"/>
          <a:lstStyle/>
          <a:p>
            <a:pPr defTabSz="913557"/>
            <a:fld id="{73A9D7C2-EBAC-4D23-BF9C-C07113417F7B}" type="slidenum">
              <a:rPr lang="es-ES">
                <a:latin typeface="Calibri" pitchFamily="34" charset="0"/>
              </a:rPr>
              <a:pPr defTabSz="913557"/>
              <a:t>25</a:t>
            </a:fld>
            <a:endParaRPr lang="es-ES" dirty="0">
              <a:latin typeface="Calibri" pitchFamily="34" charset="0"/>
            </a:endParaRPr>
          </a:p>
        </p:txBody>
      </p:sp>
      <p:sp>
        <p:nvSpPr>
          <p:cNvPr id="5" name="4 Marcador de número de diapositiva"/>
          <p:cNvSpPr>
            <a:spLocks noGrp="1"/>
          </p:cNvSpPr>
          <p:nvPr>
            <p:ph type="sldNum" sz="quarter" idx="12"/>
          </p:nvPr>
        </p:nvSpPr>
        <p:spPr/>
        <p:txBody>
          <a:bodyPr/>
          <a:lstStyle/>
          <a:p>
            <a:fld id="{90BE7566-A98B-44AD-8B00-3DCD9925E3E9}" type="slidenum">
              <a:rPr lang="es-MX" smtClean="0"/>
              <a:pPr/>
              <a:t>25</a:t>
            </a:fld>
            <a:endParaRPr lang="es-MX"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57224" y="1268760"/>
            <a:ext cx="7416824" cy="2162067"/>
          </a:xfrm>
          <a:prstGeom prst="rect">
            <a:avLst/>
          </a:prstGeom>
          <a:solidFill>
            <a:schemeClr val="bg2">
              <a:lumMod val="90000"/>
            </a:schemeClr>
          </a:solidFill>
          <a:ln>
            <a:solidFill>
              <a:srgbClr val="C00000"/>
            </a:solidFill>
          </a:ln>
        </p:spPr>
        <p:txBody>
          <a:bodyPr wrap="square" rtlCol="0">
            <a:spAutoFit/>
          </a:bodyPr>
          <a:lstStyle/>
          <a:p>
            <a:endParaRPr lang="en-US" sz="1600" dirty="0" smtClean="0">
              <a:solidFill>
                <a:schemeClr val="tx2">
                  <a:lumMod val="50000"/>
                </a:schemeClr>
              </a:solidFill>
            </a:endParaRPr>
          </a:p>
          <a:p>
            <a:pPr algn="just"/>
            <a:r>
              <a:rPr lang="en-US" sz="1600" dirty="0" smtClean="0">
                <a:solidFill>
                  <a:schemeClr val="tx2">
                    <a:lumMod val="50000"/>
                  </a:schemeClr>
                </a:solidFill>
              </a:rPr>
              <a:t>At the end of the basic formation course, it is important to organize a meeting where we can recognize the effort of marriages in their formation, and encourage them intensely so that they would be integrated into an ministry. The following idea may possibly work:</a:t>
            </a:r>
            <a:endParaRPr lang="es-MX" sz="1600" dirty="0" smtClean="0">
              <a:solidFill>
                <a:schemeClr val="tx2">
                  <a:lumMod val="50000"/>
                </a:schemeClr>
              </a:solidFill>
            </a:endParaRPr>
          </a:p>
          <a:p>
            <a:pPr algn="just"/>
            <a:r>
              <a:rPr lang="en-US" sz="1600" dirty="0" smtClean="0">
                <a:solidFill>
                  <a:schemeClr val="tx2">
                    <a:lumMod val="50000"/>
                  </a:schemeClr>
                </a:solidFill>
              </a:rPr>
              <a:t>If we have known Christ's light and we have had the opportunity to form us through the BFC, we have the commitment to reflect that light to our brothers, whether working as promoters for a new basic team or in an ministry in our parish or community.</a:t>
            </a:r>
          </a:p>
          <a:p>
            <a:pPr algn="just"/>
            <a:endParaRPr lang="en-US" sz="1600" dirty="0">
              <a:solidFill>
                <a:schemeClr val="tx2">
                  <a:lumMod val="50000"/>
                </a:schemeClr>
              </a:solidFill>
            </a:endParaRPr>
          </a:p>
          <a:p>
            <a:endParaRPr lang="es-MX" sz="1600" dirty="0">
              <a:solidFill>
                <a:schemeClr val="tx2">
                  <a:lumMod val="50000"/>
                </a:schemeClr>
              </a:solidFill>
            </a:endParaRPr>
          </a:p>
        </p:txBody>
      </p:sp>
      <p:sp>
        <p:nvSpPr>
          <p:cNvPr id="5" name="AutoShape 2" descr="data:image/jpeg;base64,/9j/4AAQSkZJRgABAQAAAQABAAD/2wCEAAkGBhMSEBUSEhMUEhUUFBYVFBQVFBUVFBAVFBAVFBQUFBUXGyYeFxkjGRQUHy8gJCcpLCwtFR4xNTAqNSYrLCkBCQoKDgwOGg8PGiwkHhwsLCwpLCksLCwpKSwsLCwpKSksLCksKSwpKSwsKSkpKSwsKSwpKSwpKSkpLCksLCwpLP/AABEIAKQBMwMBIgACEQEDEQH/xAAcAAAABwEBAAAAAAAAAAAAAAAAAQIDBAUGBwj/xABBEAACAQMDAQcBBgMGAwkBAAABAgMABBEFEiExBgcTIkFRYXEUMoGRobEjQlIVJDNiwdElY5I0Q1NygqLh8PEW/8QAGgEAAgMBAQAAAAAAAAAAAAAAAQIAAwQFBv/EADERAAIBAwMDAwIFAwUAAAAAAAABAgMRIQQSMRNBUSJh8AWBFDJxkbFC4fEjM1LB0f/aAAwDAQACEQMRAD8A4s1JIp9lq+XsDdtZi8Cp4RG77x3BfQkBcDP19a2OSXJVBOXBmgKPbV/e9h7qK0W8dVETgEHJ3AHpuGMA/GaowKKknwM01yEKMCrTs92bmvZvBgClgu47jgAZx6AnOT7VZ33d3eQpI7iPbEcOQz+UnGAfJgckdcdaVzisNgVOUuEZnbQpRosU1ysSRSTTpSklaIUNFaLFPYq60vsVc3Fs9zGq+FGSCSTnjqQADx8nFBtLLHjeWEUJP4UNtLMfvR4qXA2MlaAWngKu5exN0LNb0qohfp5juwemRjAz9aDklyGN5cIz5x+lGKMrRKtMQWopeKJaXmoVNiaKlFqRUIKNEaMUDUIINDbmjIo1FQNwbKPFKWiNAW4lqKl0WKAbgo1oAUtaIGx2FaUtSdKtixPwpNRaRNNtBnTajGXkUaIii30N9MUiXFMkU6zUhhRGQiipW2hRGFMK9Cd2vhNowjnI8ORYoTu6fxlWNRz7sw/OvPgFdbtNRVOzL4cK6vZkAEbgVngOQPjGfwrPW4Rq0yvf7fyXWoaNnR/sl0SoS9EUjdMojDDZ9AVAOfY1G1Tu202SCY2hV3hj3+VcxuNucJKOCfkE4NXGudqbefTLe4dkAe4g8cAgHIcRyNj2xz9KuLm5Ci6QXFt4T27G1gj2K21YxuZj1J3MB1xyKzp24Nb8vy/+il7M9mLCxe1VWWO5uFRkDAl5FUqzbm9CT+vFV/bDS5ZIdUIncRm7twYQqkMDLbrnJGRg+bj2q00+W2vDY6j48SqkUcTqzgMkviIAoHy3H41E7Ra3GlrqrK6sUu7cgBhlv4tuePcUGwxVn88og3ndPYFBaxsFvDD4gypO/j+ZvRjgn8+K5t2C7Jrd3ywyZ2LgsvQuS2FU+wznP0rtd3rjygXsOoQW9n9nDNmON545V6ghlJx6EZyCuPWuQ923aRINQE8zY3kFj0xuclzj43E1apSyVOKdr8/5Nn2i7ubDw5ZLfkWrr9pRQUwmfOUf1A5z16GrK57rdNMwtwyJNJD4kSbMnAHLNz0z6detPdtdRmhtbiR9QgMczbLeKKOJmmST+ViFyDgnzAngZqwF9D/bcbeIn/ZUw24Y6SZ5zx1FJufkdLHzx+hkdF7AadFYie+YR7pTHvbzYctgIvsox1x6GpGn6B4Nvqdvb3S+HFHuBi2OsiyKx2t12Ec5AOefpUzTFg1O0Nr4kavbXsjskj7RJGZH5BHX7x/KnrfULOKLVIbRo9kMCjI2gSSYfcFP8+DgfXNBtsayjdfOxGi7r9O8OGBiFuJoy6FlLFuM7pD/ACgnIHT4qLbd3umxWYnutsISYxSlgWO4ZXC+pO79M1prTXHuobe4t76C2gjh23IdImljdFyCu9T8cccYI61mNS1WOXSY3eVZS+qSOWO1SwZZ8PsH3QQR+dHcwRjd2fkctO6a0XUZUl5iiiEg9E2NnzOPUjafj1q41ixtrnR0itJN9u91EiFAQVCtgrg/T8iKk6hrkDalLaPKirdWCxK+4YDsHGM9AcH9Pmq+5lh0zSkjEsUrwXcBlETbsZYZAHXOznHyKDbAllW9it7Q92VgYp4rXb9ptovEdNp6bN20P/XjB/Ecc1xN4sEivRnaXWZFiub1NRt0tWhDW6pHE8rs0YHhtlcnJHHOfN6Yrzof9v2q+k3cz1rbUJxR0dAitBkBii20rFGBRBcKjGPWgBQFQlwsUe3ihQNRkCxRUsjFJFAgAKGKUBQNQAQFKApNOxJmgQ2HZbStylsfyGsqyCuu9hNI3WivjrGa5Rcx4JHya5mlrb6s/Y6+tglSgl2IYFKYUWaLNdM4wRFFSsUW2oALbQpWKFEIlanLo9y0Ky+E5iPCPgYPOPLnnGfaoK123Q8t2fi4BKyWwXjoAyGqqstqNWnhubzY5K3Ze8yF+zyZxx93OB854pq60W5jG6SFlHyEOecdBk5ya9ExN/xW1UgYbTtzDA5Ib9+aorrVZLjTGmkjiVob1FgCKRtjaZUVW65O1jmqOp7I1KnfCb/f7HGZuzd2i7ngdRjOSE6H6nP4Vd92GgQXl2Yrhdw2gKMDAZs8kfGOnzXb97zRTRXIt0zas32VWDyodv8AiFsDjn264rkXcuc6iD77P2ajuungii01l/v7Nj3Z7sbbtfXkdwD9ngLIjlTtBV2DEY5YgKOM/wA1YqTRZJZpPssMpQHIDABkXJxuycA8dATXdNKvp4xdsn2eCMXMpN1O3lQ+O2V2cZ49c+tWOEi1C9YIpX7EkzKANrsBJk/iFFLGTTwNOKkrM8+N2YvCf8B8/GwH9DQXs1dnJED8cHhMH9ea7evaa5+xafcGK3+0T3HhSEIdiw73LBBu4YqiDJzzn3qdqN39lXVZERG8GOOWNGXKByjtyBjI3AEj60d/shen7v8Af7Hnt9FuUZYzC4ZzhUwrFj1wAM44/anLjs5dR8PA68gAYU8k44AJx6V3CS6uJYtPvfAie6d3idB5ElXDkc87fug55xkj1qb2mlaSwnaV7d5IbiMqIeTbfxFxE7erYOD0znpR6nsidLtd/vwcFbszeAYMD+n9JPx65pq80O5iXMkTIB/MdufzBzXcu1+vXP8AaUdjb28UkeyGeTdlXkfewCB84CkKn8p9akdsd0ul33jm3Z4RuWOHzG1IwVR29T+A9fSh1PZAVNeXn3OBWmkXEkZmjidkU4ZwAFyBkj5/Wk3OjzpGJXiZEblWIC5z8dRXSe5y+EsU1g5G2VJUX3BdC2R7H7/P+UU93q37RadY2rACSQNLIBjgKNijP1cf9Jp91pWsJt9F9z+f4OQu5P8A+DP59aIUb0VaEkuDK5OXIQpwLTa04GoisSTTgpsrSlqAYbUQomNGnWhclg6ImjpGalwIPNA0eKSagRSmjNBaOoDuFinrdeabLE1Y2Fvk0kpbVctp097sj0F3bWH/AA6En1j/AHrhGuWuyZ19mI/U16R7CwbdOgH/ACx+1cQ7wtPMd7KBxls/nXPoxUJXXc6FS81KPgwskeKbNSpYqaKV0VI5jiIBoZo8UMUxXYLFChihQAIBrovZDvJ+y2RhmtGniG3Y2WVA8eAPPjB5Ueucg1zlOtdjjsPH7NoiKu/fbohPGAzpuyfxOaqqtWNum5ZWnvlBvYbprf8Aw7UwMiyABmLZ3KdvlHXiqpe8vFg1ssWHM8cqybxhfDmWQArjnO3H41N1juVmgt3m8TeI0LsAFyFC5J25zjr81j+y/ZeW9ufAQ7ccu/8ASCcDA9ST0FIowfcuc6itZL5k6I3fdBvL/YV8SWLZcOsoDP5cAKSvA69fYVhuwnapbG68Zl3gBfLnbu2g+uDjrWi1fuYmgKEyZRnCl/L5CegYA8E/lSR3MuZ5LfxvPGm5hhc4Kg5znHQip6PIfX4Xz7+5Mse9NVimFzYmaGWdriAOSqqzOWA3lcMAT1HzQn741aaab7MczWYt2AlGA43/AMQeX7vn+78VpNd7LvqOlWi2ypu8XBckKFiWJ1GT9SvFYvTe5+eSWaJn2PCASmBuYEZBHOCD6EUq29x57lwl7/LhnvPX7NaQ+Cc20pkZt484O7yhccfe65rd6X2yE9rql94ClPBhbwXbcsihZVZWOOhAPp61i4O5SZ55IfFA8IKWPGAWUMoJzgcH61mu0lhd2DtZu0iqQAVDMqyqc7QQrbXHXGc9TUcU/wAoN7s96/Y1F/3yMbq1aC3EMFqSREX3GQspVtzY44Jx15Oad1bvage3uLeGyEKykSKRIM+LvLs7jb5gTt4GPWo+ldytzLbrKXAdhnw/Lweu3cTy36VF7N90s914u5hF4blPTO5SQ27P3cEY9c80bQ8lalU8IVfd6pbU1vY4tgEcSFGfdnw2Y8sAODu9qsNa73IJYLq3ishELlGywlG7xWJ3O3l5HTgfPvVfb9z8zXb2zybGCB1GATIDu8ynONvlPzxUXtR3WT2VsLhjuXcFbgeQngbgDkZOB+IqWh5GvU8L5/Jc9zvZuR5RdRuo2yDEeDuwr4ZmOeByR68VTd7+s/aNWmwQVhCQJg+iLub/AN7v+VOd3/Z65uYZ3t7h4NmQVRmVnwgZuQRgYIpcXde7W8U5mwJ5BGMgffcFgDk5zwTn5o3SndibZSppRMAwoba6ZqHcpcRRSSbi3hKWIwuSAMkgZ5ApGg9zc1zbLOJVBfkKMbfgZbqfwq3qRKOhM5sVosVo7XsozXxs3YRFWZXZh9zZ14Bxn9Oa0cPc7K15JbGUBkUMBgZbcCQeuMYBqb4ruRUZ+Dni0MV0rTu5aaaMukuRuZVztAcqSCFyeeQeelNaL3PTXAkJk2FHKYIA2lTghiT1znpU6sSfh5/Gc8is5HzsjdwOu1GYL9cDijNq6jLI6g+rKwB/Eiuy9kNGmsmuLIwiZljeUq7BMghAJA3IIH+vxVfqGlT32n2CCGNDLJg3AYEyDw24KYz89eoFVurkv/DLbl5OUSLSBW/7Y9009lAZ93iIpUMfL5SzADcAeMkgfjWCwc1YpJ8GWVNxWRQWkkUsmmyaYRAApwR8UUS09ioS1xMSitJoVruYVQQRZNbzspYZI4rFrKm2DOx9Oo7pbn2O69mk22kI/wCWv7Vy/vR0z+9M2Oqg/vXWdKj2wxj2Rf2rH94On7mVv8tZ6kttNSXsW6W0tQ4vh3OD3drg1WypWs1uywTWZuErZRnujcz6yjskRKMClBaSRWk5bQRFCjoVAWGAwrtuhDd2fjGdu6a1Gc4wWeMDn061xDFW57VXH2UWniEQ5UlBjBKEFSTjcCMDofSq6kXLg00Jxg3f2PRC2nhm7jMc7stowe6mbImzG2EQeuP0rl3cldRpehWxucqM/HhPtH/VWcXvL1Ehc3co2KUUeQ+UgA5BTzHA6nJ6+5rP2t40bhkYqR0IJBGOhBHIIwOarUJFrqwXf5Zo7Fa9nbqNLma5uJY4vtbM8TthZCZ8RsCw8wxtxg46Vs49OkGr3UxUiM2ygNjysdi9D0J8prz9rnbe8vEWO4neRFOQp2gZHAJ2qNx+uaknvL1Hyf3qT+GpVfuHAIweqc8epyaHTkM60Xi/8nShpM1xoVgkPibRcK03hlgwQRygE7TkgOU/HB9MjVXFxsvbnB/ix6Whc/5wZSCfyFcE03t/fQJHHDcPGsWdijZgbuo5U5Hwc0zb9tLxHmkWd99wCJnO0tICMEHcpwOegxj0qdOQZVoNvPN/J1nsXMraJMWSe8YtG0sccjePL90fezlgMdPULj4rNd6t6WurFZbd4BHGmQ8iyM8XiofMV5yACDnnmsPoXau5smLW8rRkjHlxyM5wQwIPPuOKi6nq0t1M008jSyNjLMRnA4AGAAB8ACiqbvkSdePMTuet2FxeR6Y1rI8aDxNzx58koAwWwCMcSDnjkU1qOnyyaXe2sErzXCXcYuHUkyNlkaQ+XBPGcgezCuT6Z28vraMxwXDxq3JA2kZxjI3KcHAHTFQtE7V3NpK0sEro753MDkvuOTu3AhueeQTmh05D9aD+fz/Y9C2USx3emwsxaZLeXO45fZswu/1JJU9fZqxt5MzaFqJZix+2n7xJx/fFHGelc3t+2d4Lk3fjuZyMeKdpYDaV2gFSoGCeMepootcu3iktlkcpPJ4kkYCnxH3B9x8uR5gDwQOKDg1ljRqx+frc3/cauUuVHVlkwPf+Gg4rRX9k0OmWKuCp+3wHBBBHkccg8+lYXsn2WvImEkcxtmHIKjLcjByDwRj0Naefsxdz4E2oTOvirPgxxf4ygBXBx6DHHSs89TT3PJbToz2r7GohydYvSWYgWwQLk7QBEG6dM5Y1X9kdNEdpYMRPd72HhhXxDbYU5kb26H88VETsndb2mGozCaTIkl8KLzptChduMDGOtOWnYiaGLwLa/uIIOCYwqN5uMlWblQSM4HHX3NKtRAfoySt+hWah2cjuNT1CQ58WOYBAGIwGtIiMj5OR+FamXUFSxfVQcyCxMOPRpVYqmfku2KZ0Hs00Ek00s73M05TxJHREyI12oNqcdPX6VDu+w7OShu5RbNMJmtQibSwcPjfjcF3AcVVGulOV3jsNKleCXfuSOy2kiGCxyLi6LklDv/hWuM7nb5P75opLht2opNbPd2v2oZWA/wAeNzHH91AQWHRuo/Gm5+y86Apb389vCz7xCqowRt247XbkLu5x05qLa9lLmOSSZNRnWeU5mk8KLEoChUzFjaCMdevNN+LpeQdCTb+dy2stM8DUpgJJJA+ns6rM5eSEblUJk87eCefUmqzSbQy6fpKCQxFpDhwdrD+A58p98A1B1LszLbCS9W+uWnZCk7lYyZY2ZAVUFcRgBQeAelRtdvrWZdPsbCaSRYJGkeeLI+z7YmEfmIxu3MOPYVYq0JRck8IHTkml3f8Af/0v+10YGj6iBDNHh0G+Y7nuGW4j/i/TgEH2x06V5+cYJ4/+/Fdzn7O3VxuWbU53SRRHKnhRBXjBJ2gY8h5OWHPT2FMa93VW83MJ8FvjlT9RQhraSZXU0s2rPscPxRla3Gqd1V3DyqiYe6dfyJrL6hpUkRw6Onp5lI/et0a0JcMwy0849iJEKeUU3GKfUU7YkYkvT7fJFdO7H2XIrnmjjzCusdjYwSK4uvk7peT0mjioUnI6dbLhFHwP2qk7WW+UB+tX6dBVZ2gTMRrRXj/o2OTppWrJ+5xHtHb8msRdR810TtJHyawt5HyaTQy9J1dfBPJV7aJkqQY6JlrqpnnpRyRig96FL8OhRE2lfQoUYFMVgZ6UGpOKNVqEDI5onFClGoAbxSivtSSKAFQYDUqM0fh0/a6dJIcIjN9ATQbS5CouWENNz0oglanT+wFw/wB4CMf5utaKx7uoU5kZpD7dB+XrWaespw73NVPR1JdjE6Losk7bUX6sTwtdD0bQI4BwMv6sf9KvLXTkjUKihR8DFKW25rkajWSqYWEdjT6ONPL5JditXMX0qHbQ1NU8YrDc0yVyTHTm6o0bU6pp1MqcR+M0thTUTU6Wq1PBTLDIFw2Dz0NQTebZcZ4IqZq4yML1J4qubs07Hf4nOMYxxWOUZOWDZScNt5smG7H1FUmv3qqU2gLzzgYzx8daK9hmhcLgNu6Hpiq++0qWVhuIBHIFV3d7S4NtGlTTUrlvZ34PrVvb3WR1rIR6VNHgluM1c2dqT1cn6Ure14ZK1OEsmjjnX1NVvaPT4JoHSRQQQeccjjqDTsFiOKmSaepXkZrTCc+xy5KEXyea5rXDlRzgkDHrg4Bp6DTJW6Ix+gNd+h0qIHyxoOf6RVpbacvooH0ArpR+oSeFEyS01OOWzgmnaXKpGUYf+k10/sWCGXII6dRW3FgvsPyFSbayAOcUs1KtJXRatTGnBxSLAdKrO0LYgY1aVE1O08WJk6ZFdGpG8GjmUpJTTfk4b2huuTWNuH5rT9r7doZnRuoP5j0NY6ZuaTS09sTqa2td4Eu9Ns2aI9aPNb0caUgtlCjoURLl/Y911/JgiHaD/U2P0q8s+5O5P35Ik+PMxruASj2Vl6sn3NCpRRye17jI8fxJ2J/ygAVa2/c3Yr97xX+rsP2xXQmWklcUN8vIdkfBlLXu7sY+Vt1P/mLN+5qh7Ud3ljIPLiCTHBViBn5XpW01DUOqp+dUEtsCckZPuax1dXtdo8mulpd2ZHGbzsRcJKY1QyezL90j3zVtpfdnK2DKwT4HJrphH4UmqZfUKjVkWx0NNO5m7LsPaxdVLn3Yn9ulXMduiDCqFHwMU45psrWOdacvzM2QoRjwgPP7Uw8lPmGo1xHwKrbL1BEzxakQsfwqBaQ1cW9v0qtsdpImwNxSnbmgsRApXhZqNOxXdAU0tZKQeBVTf60sZwOTQzwiKO40MT06TWOh7VsG6cVqdN1eOReQKuj4bKKtKUc2H+D16il+NilSWYPKN196hPYyeuPw9PnFF7o8Ipi4y5ZAnnEkzH0UY/3pXgbiMdV6fINPQ6d4Yx95ick9QfjFWmn2gJ3HA9CB/rVSpuUsmidZQXp7EQ2G9Me/B+DUSx0ORRlsda04KqPKMUxPeqBk4rRKhTX5mZI6qplRXJHigA9RUjwM8CqkdqbYtsOM5x0/Cp1zDlNyEqR0x61I7VxkWamn68D0Olnk8ZqWtuQKcsmbYpbrjmnSfwFboUIKN0Y51ZN2ZFkkI9KOK7GetTB80zcWoPoM/SrHTlH1JiqaeGhc12qgEnGenzTNvqCyKSvOMg1FkgdsKVBUEHJ9PpUy1sVjLEYG45NaIVN64FcYpe5wjvHnaS6dijKvAGQRnArDSJXqHWtJhuY3idQ2RjpyCfUGvOnaHSzb3EkJ/kYjPuPQ01GVvSWVpKa3FKq5OKDCg4pqthhY7sFCmqFGwtz1eHoeJUSN+KUJK5CqXOrsJYqp1vUtuI1PmPX4FTpptilvYH9qyaMWJd+rHP4e1U6mttjZcl2npbpXfYcaT0ppqN3AphrwYrl3udHaApTLOPekySk1GOBUHURx3GaJDnrTRah44FAcdlYAcVGebLAUmSfNMpKAc0bDxRdWa1bWxANZyK6NWNs7H3pOGCUbmkABFJaGoELOOtSBOau3XRkcGnhlb2kvDFGAOrH9qxssmea0Ha1yfD+M/wClZ1jxRism+jFKGRGavdAnO7GayVrqZdyhGOfxq8sbjaeKapBrkd2ksHSbWXauT0xSf7QDKXUE84x0J+lUWn62duDUkygkMCcj0zgVX1WsHLdB3u0P6kxbG1nUfzFceXj1pGn6k8eB/ioxwGB834+9RY7jCybgFJ55JNOL4bJHImPL1wdgHucVFLN7jOCttaLWTW4zkEspHUFTxTDXMcilQ559QDSwQH3rl1fqOCF+adsYsFzE28/0nAA98VZs3sz+mKwmR9O7I24O8bmI583v1q+iddp2YYr1zwBVet2iNtU7ZH6gnIzTv28OPDUrvH3x6Eev+laqahFGer1Jv1XLHxDwwGQR5ueF+lCOUcnIKe+ehqNPMwCiJdw/mAqasXlxgAH0/wDitcU27IxtWVxScdOR6U8Kr5J4rdCS2AMnk5P4Vl7/ALdOc+EoA9z1/KmdaNJep5LKWmqVn6Fg2ryAVSapr8cfLygD2HWue6j2nnk4MhHwOKoZ5iTkkn6nNZ56hzxE6lL6W45mzY6l3jEEiJOPdvWucdudTM8qSnG4qQ2PXaeKfmlqi16UFlA9Ac1dpovfdlerpwp03Yq3NIoNSSa6qPPyAXoUgmhTCHqfFLiXJomWnIRXBisnbk8EPWpsJt/qOKo5RxxVleWrSSFiQqjge/ycUaW0Y9Nx+ay1rzkaqbUIlK0Df0k/gaiyqPpWwjlPoBimtT0hZkOAFf0P+9Bae6wxlqLOzRh3nApBmBqWdAl3ENhefn9OKkQaGq/e81Z7NcmvdEp92fQ/hQFm5/lNaZLVV9MUogUbk3mfi0lj94gD9aWulovXJqzmbGcVVz3uDzSNjRbZMtIB7CraAACqCLUBUpNTFFCyTZctIKdilGKpxfg+tSILse9MmVuJamJW6gH61U3/AGYhk5AKH/L0/KpiXHzUqGQGnWRE5QymYm67HSIdy4f96rJEZDhlKn2Irprc1D1LR0nTBA3ejeoprZL4aprEjny3LdAcVOt9VK/70WraFJAfMNy/1Dp+NVRloOKkbY7ZrBoP/wCg4wcH4NEdUjYYIwD6AkfpVCHzR7qXpIbopGottWjUbRI6j2yv+1PWl5CpLCaQE+xH7YrIFqcjNTbbJXLTxZrF1K3Mm5i7Nngk9KtY9Vhi86Bdx6knJNYHFO7OM1E2uCuWli+Wbtu2g98/AqHN2zc/cGPk9aykMfzUuKMUZVZLuKtFRXYk3N68hy5LH5qPKcUHnweOajzOTVKk2zZCCSsRZwOTVbcZ9BWk03QZbg4ReP6jwtauy7t4sfxWLH4JArbRjJ8Iz6jV0qWJPJyKfyjLVmLuYsxNdg7cd2a+E0lvIcqMmNiTuA6gH3rjdzGVODwfUdMV2NPa/uec19bqZjwNY5oGkIxpQNbTkBUdHvoUQHqct700ZT6A1abR7CjwK48qDfc7CqW7FL4Dk9DUiLT/AHqwOKSDVcdOk7t3C6rYhLcCkycUppaYnk4q6SSWBVdsr9YXo3vVQ89WeqyZhz7H9Kys91zXK1H5rrudLTq8bMtGuRUaa6+aqZL/ABUWTUapUWzSok67u/mqa7vKTd6hmqqe5zWinRvyWXSJi33zTq3/AM1SePTiz1p6KF6iL0aj807FrB96oFnpDTUn4dMO9Gyh1r5qdBrdYFL0inf7YxVf4WXYm6B0q11gGrS31AVym07SYNXVt2oU9TSdOpDsVShGXB0jcjjBwfiqq97HW8mSBsJ9V4/SqG27QA9Gqwg7QH3o7/KKlSnDMGV912AkXmNw3wRg/nVXP2WuV6xk/TmttDrvzUiPWFPWjuiy6Oorx5VznDaNOOsT/kadTRp//CfH0rpkN6h9qnwSp7CmjDf/AFCz+oTj/SckazkU+ZGH1BpRQ119miPUA/UVCuNNt3/7tW/ACmlpfEriR+qf8oHLwKBmxW7vOxSOMp5D7ZyKyc/ZSfxvDYbV/rzwR8VmlRlH8xupayjPh/YqzcD6/SrjQNDMp3yAhPRT1ar/AErstDH1Xe3qTzVzLEqjK4GPSgoYujPX1yfpgh+1CxKAAFxUTUdeCg81Uapq+0cGsVrfaPjk1bGpOXogZqekX+5UNFP2kLyBQcAfeOawfeNbQlkljxkkhgOhPUH61VXPaXAIXNUl5qTSYyenpXQ02lnCam2UazUUNjjHkjkURo80nNdhI8+xJFCl0KIp6z3U20hoUK5jOshreaPdQoUiCxbdKgXLdaFCq6vAYclfIcxvn2zWMv2xQoVil2OjQ7lLdTn3qBLOfehQrTBI0DEkpqI8poqFaYpFMhsuc09G1FQqzsUrkfQ0s0KFVl6EMtNTJxRUKkQSIjHFPRuaFCritPJOguWHrVxZXbH1oUKw1kjXBlrFct70pr1x60KFYZJFsSXBqLjHNW1jqbkcmhQqsMopkp718dab/tFwp59KKhSOTuJGEfAmDVZOPMauLacuvm5oUKMZNvLK68IpXSHXkI6VU318/PNChRbEoRTZjdavG55rn+rXjFuTRUK62girFP1KTULIq3ajAoUK7PY80gmNEKFCiVi6FChUCf/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data:image/jpeg;base64,/9j/4AAQSkZJRgABAQAAAQABAAD/2wCEAAkGBhMSEBUSEhMUEhUUFBYVFBQVFBUVFBAVFBAVFBQUFBUXGyYeFxkjGRQUHy8gJCcpLCwtFR4xNTAqNSYrLCkBCQoKDgwOGg8PGiwkHhwsLCwpLCksLCwpKSwsLCwpKSksLCksKSwpKSwsKSkpKSwsKSwpKSwpKSkpLCksLCwpLP/AABEIAKQBMwMBIgACEQEDEQH/xAAcAAAABwEBAAAAAAAAAAAAAAAAAQIDBAUGBwj/xABBEAACAQMDAQcBBgMGAwkBAAABAgMABBEFEiExBgcTIkFRYXEUMoGRobEjQlIVJDNiwdElY5I0Q1NygqLh8PEW/8QAGgEAAgMBAQAAAAAAAAAAAAAAAQIAAwQFBv/EADERAAIBAwMDAwIFAwUAAAAAAAABAgMRIQQSMRNBUSJh8AWBFDJxkbFC4fEjM1LB0f/aAAwDAQACEQMRAD8A4s1JIp9lq+XsDdtZi8Cp4RG77x3BfQkBcDP19a2OSXJVBOXBmgKPbV/e9h7qK0W8dVETgEHJ3AHpuGMA/GaowKKknwM01yEKMCrTs92bmvZvBgClgu47jgAZx6AnOT7VZ33d3eQpI7iPbEcOQz+UnGAfJgckdcdaVzisNgVOUuEZnbQpRosU1ysSRSTTpSklaIUNFaLFPYq60vsVc3Fs9zGq+FGSCSTnjqQADx8nFBtLLHjeWEUJP4UNtLMfvR4qXA2MlaAWngKu5exN0LNb0qohfp5juwemRjAz9aDklyGN5cIz5x+lGKMrRKtMQWopeKJaXmoVNiaKlFqRUIKNEaMUDUIINDbmjIo1FQNwbKPFKWiNAW4lqKl0WKAbgo1oAUtaIGx2FaUtSdKtixPwpNRaRNNtBnTajGXkUaIii30N9MUiXFMkU6zUhhRGQiipW2hRGFMK9Cd2vhNowjnI8ORYoTu6fxlWNRz7sw/OvPgFdbtNRVOzL4cK6vZkAEbgVngOQPjGfwrPW4Rq0yvf7fyXWoaNnR/sl0SoS9EUjdMojDDZ9AVAOfY1G1Tu202SCY2hV3hj3+VcxuNucJKOCfkE4NXGudqbefTLe4dkAe4g8cAgHIcRyNj2xz9KuLm5Ci6QXFt4T27G1gj2K21YxuZj1J3MB1xyKzp24Nb8vy/+il7M9mLCxe1VWWO5uFRkDAl5FUqzbm9CT+vFV/bDS5ZIdUIncRm7twYQqkMDLbrnJGRg+bj2q00+W2vDY6j48SqkUcTqzgMkviIAoHy3H41E7Ra3GlrqrK6sUu7cgBhlv4tuePcUGwxVn88og3ndPYFBaxsFvDD4gypO/j+ZvRjgn8+K5t2C7Jrd3ywyZ2LgsvQuS2FU+wznP0rtd3rjygXsOoQW9n9nDNmON545V6ghlJx6EZyCuPWuQ923aRINQE8zY3kFj0xuclzj43E1apSyVOKdr8/5Nn2i7ubDw5ZLfkWrr9pRQUwmfOUf1A5z16GrK57rdNMwtwyJNJD4kSbMnAHLNz0z6detPdtdRmhtbiR9QgMczbLeKKOJmmST+ViFyDgnzAngZqwF9D/bcbeIn/ZUw24Y6SZ5zx1FJufkdLHzx+hkdF7AadFYie+YR7pTHvbzYctgIvsox1x6GpGn6B4Nvqdvb3S+HFHuBi2OsiyKx2t12Ec5AOefpUzTFg1O0Nr4kavbXsjskj7RJGZH5BHX7x/KnrfULOKLVIbRo9kMCjI2gSSYfcFP8+DgfXNBtsayjdfOxGi7r9O8OGBiFuJoy6FlLFuM7pD/ACgnIHT4qLbd3umxWYnutsISYxSlgWO4ZXC+pO79M1prTXHuobe4t76C2gjh23IdImljdFyCu9T8cccYI61mNS1WOXSY3eVZS+qSOWO1SwZZ8PsH3QQR+dHcwRjd2fkctO6a0XUZUl5iiiEg9E2NnzOPUjafj1q41ixtrnR0itJN9u91EiFAQVCtgrg/T8iKk6hrkDalLaPKirdWCxK+4YDsHGM9AcH9Pmq+5lh0zSkjEsUrwXcBlETbsZYZAHXOznHyKDbAllW9it7Q92VgYp4rXb9ptovEdNp6bN20P/XjB/Ecc1xN4sEivRnaXWZFiub1NRt0tWhDW6pHE8rs0YHhtlcnJHHOfN6Yrzof9v2q+k3cz1rbUJxR0dAitBkBii20rFGBRBcKjGPWgBQFQlwsUe3ihQNRkCxRUsjFJFAgAKGKUBQNQAQFKApNOxJmgQ2HZbStylsfyGsqyCuu9hNI3WivjrGa5Rcx4JHya5mlrb6s/Y6+tglSgl2IYFKYUWaLNdM4wRFFSsUW2oALbQpWKFEIlanLo9y0Ky+E5iPCPgYPOPLnnGfaoK123Q8t2fi4BKyWwXjoAyGqqstqNWnhubzY5K3Ze8yF+zyZxx93OB854pq60W5jG6SFlHyEOecdBk5ya9ExN/xW1UgYbTtzDA5Ib9+aorrVZLjTGmkjiVob1FgCKRtjaZUVW65O1jmqOp7I1KnfCb/f7HGZuzd2i7ngdRjOSE6H6nP4Vd92GgQXl2Yrhdw2gKMDAZs8kfGOnzXb97zRTRXIt0zas32VWDyodv8AiFsDjn264rkXcuc6iD77P2ajuungii01l/v7Nj3Z7sbbtfXkdwD9ngLIjlTtBV2DEY5YgKOM/wA1YqTRZJZpPssMpQHIDABkXJxuycA8dATXdNKvp4xdsn2eCMXMpN1O3lQ+O2V2cZ49c+tWOEi1C9YIpX7EkzKANrsBJk/iFFLGTTwNOKkrM8+N2YvCf8B8/GwH9DQXs1dnJED8cHhMH9ea7evaa5+xafcGK3+0T3HhSEIdiw73LBBu4YqiDJzzn3qdqN39lXVZERG8GOOWNGXKByjtyBjI3AEj60d/shen7v8Af7Hnt9FuUZYzC4ZzhUwrFj1wAM44/anLjs5dR8PA68gAYU8k44AJx6V3CS6uJYtPvfAie6d3idB5ElXDkc87fug55xkj1qb2mlaSwnaV7d5IbiMqIeTbfxFxE7erYOD0znpR6nsidLtd/vwcFbszeAYMD+n9JPx65pq80O5iXMkTIB/MdufzBzXcu1+vXP8AaUdjb28UkeyGeTdlXkfewCB84CkKn8p9akdsd0ul33jm3Z4RuWOHzG1IwVR29T+A9fSh1PZAVNeXn3OBWmkXEkZmjidkU4ZwAFyBkj5/Wk3OjzpGJXiZEblWIC5z8dRXSe5y+EsU1g5G2VJUX3BdC2R7H7/P+UU93q37RadY2rACSQNLIBjgKNijP1cf9Jp91pWsJt9F9z+f4OQu5P8A+DP59aIUb0VaEkuDK5OXIQpwLTa04GoisSTTgpsrSlqAYbUQomNGnWhclg6ImjpGalwIPNA0eKSagRSmjNBaOoDuFinrdeabLE1Y2Fvk0kpbVctp097sj0F3bWH/AA6En1j/AHrhGuWuyZ19mI/U16R7CwbdOgH/ACx+1cQ7wtPMd7KBxls/nXPoxUJXXc6FS81KPgwskeKbNSpYqaKV0VI5jiIBoZo8UMUxXYLFChihQAIBrovZDvJ+y2RhmtGniG3Y2WVA8eAPPjB5Ueucg1zlOtdjjsPH7NoiKu/fbohPGAzpuyfxOaqqtWNum5ZWnvlBvYbprf8Aw7UwMiyABmLZ3KdvlHXiqpe8vFg1ssWHM8cqybxhfDmWQArjnO3H41N1juVmgt3m8TeI0LsAFyFC5J25zjr81j+y/ZeW9ufAQ7ccu/8ASCcDA9ST0FIowfcuc6itZL5k6I3fdBvL/YV8SWLZcOsoDP5cAKSvA69fYVhuwnapbG68Zl3gBfLnbu2g+uDjrWi1fuYmgKEyZRnCl/L5CegYA8E/lSR3MuZ5LfxvPGm5hhc4Kg5znHQip6PIfX4Xz7+5Mse9NVimFzYmaGWdriAOSqqzOWA3lcMAT1HzQn741aaab7MczWYt2AlGA43/AMQeX7vn+78VpNd7LvqOlWi2ypu8XBckKFiWJ1GT9SvFYvTe5+eSWaJn2PCASmBuYEZBHOCD6EUq29x57lwl7/LhnvPX7NaQ+Cc20pkZt484O7yhccfe65rd6X2yE9rql94ClPBhbwXbcsihZVZWOOhAPp61i4O5SZ55IfFA8IKWPGAWUMoJzgcH61mu0lhd2DtZu0iqQAVDMqyqc7QQrbXHXGc9TUcU/wAoN7s96/Y1F/3yMbq1aC3EMFqSREX3GQspVtzY44Jx15Oad1bvage3uLeGyEKykSKRIM+LvLs7jb5gTt4GPWo+ldytzLbrKXAdhnw/Lweu3cTy36VF7N90s914u5hF4blPTO5SQ27P3cEY9c80bQ8lalU8IVfd6pbU1vY4tgEcSFGfdnw2Y8sAODu9qsNa73IJYLq3ishELlGywlG7xWJ3O3l5HTgfPvVfb9z8zXb2zybGCB1GATIDu8ynONvlPzxUXtR3WT2VsLhjuXcFbgeQngbgDkZOB+IqWh5GvU8L5/Jc9zvZuR5RdRuo2yDEeDuwr4ZmOeByR68VTd7+s/aNWmwQVhCQJg+iLub/AN7v+VOd3/Z65uYZ3t7h4NmQVRmVnwgZuQRgYIpcXde7W8U5mwJ5BGMgffcFgDk5zwTn5o3SndibZSppRMAwoba6ZqHcpcRRSSbi3hKWIwuSAMkgZ5ApGg9zc1zbLOJVBfkKMbfgZbqfwq3qRKOhM5sVosVo7XsozXxs3YRFWZXZh9zZ14Bxn9Oa0cPc7K15JbGUBkUMBgZbcCQeuMYBqb4ruRUZ+Dni0MV0rTu5aaaMukuRuZVztAcqSCFyeeQeelNaL3PTXAkJk2FHKYIA2lTghiT1znpU6sSfh5/Gc8is5HzsjdwOu1GYL9cDijNq6jLI6g+rKwB/Eiuy9kNGmsmuLIwiZljeUq7BMghAJA3IIH+vxVfqGlT32n2CCGNDLJg3AYEyDw24KYz89eoFVurkv/DLbl5OUSLSBW/7Y9009lAZ93iIpUMfL5SzADcAeMkgfjWCwc1YpJ8GWVNxWRQWkkUsmmyaYRAApwR8UUS09ioS1xMSitJoVruYVQQRZNbzspYZI4rFrKm2DOx9Oo7pbn2O69mk22kI/wCWv7Vy/vR0z+9M2Oqg/vXWdKj2wxj2Rf2rH94On7mVv8tZ6kttNSXsW6W0tQ4vh3OD3drg1WypWs1uywTWZuErZRnujcz6yjskRKMClBaSRWk5bQRFCjoVAWGAwrtuhDd2fjGdu6a1Gc4wWeMDn061xDFW57VXH2UWniEQ5UlBjBKEFSTjcCMDofSq6kXLg00Jxg3f2PRC2nhm7jMc7stowe6mbImzG2EQeuP0rl3cldRpehWxucqM/HhPtH/VWcXvL1Ehc3co2KUUeQ+UgA5BTzHA6nJ6+5rP2t40bhkYqR0IJBGOhBHIIwOarUJFrqwXf5Zo7Fa9nbqNLma5uJY4vtbM8TthZCZ8RsCw8wxtxg46Vs49OkGr3UxUiM2ygNjysdi9D0J8prz9rnbe8vEWO4neRFOQp2gZHAJ2qNx+uaknvL1Hyf3qT+GpVfuHAIweqc8epyaHTkM60Xi/8nShpM1xoVgkPibRcK03hlgwQRygE7TkgOU/HB9MjVXFxsvbnB/ix6Whc/5wZSCfyFcE03t/fQJHHDcPGsWdijZgbuo5U5Hwc0zb9tLxHmkWd99wCJnO0tICMEHcpwOegxj0qdOQZVoNvPN/J1nsXMraJMWSe8YtG0sccjePL90fezlgMdPULj4rNd6t6WurFZbd4BHGmQ8iyM8XiofMV5yACDnnmsPoXau5smLW8rRkjHlxyM5wQwIPPuOKi6nq0t1M008jSyNjLMRnA4AGAAB8ACiqbvkSdePMTuet2FxeR6Y1rI8aDxNzx58koAwWwCMcSDnjkU1qOnyyaXe2sErzXCXcYuHUkyNlkaQ+XBPGcgezCuT6Z28vraMxwXDxq3JA2kZxjI3KcHAHTFQtE7V3NpK0sEro753MDkvuOTu3AhueeQTmh05D9aD+fz/Y9C2USx3emwsxaZLeXO45fZswu/1JJU9fZqxt5MzaFqJZix+2n7xJx/fFHGelc3t+2d4Lk3fjuZyMeKdpYDaV2gFSoGCeMepootcu3iktlkcpPJ4kkYCnxH3B9x8uR5gDwQOKDg1ljRqx+frc3/cauUuVHVlkwPf+Gg4rRX9k0OmWKuCp+3wHBBBHkccg8+lYXsn2WvImEkcxtmHIKjLcjByDwRj0Naefsxdz4E2oTOvirPgxxf4ygBXBx6DHHSs89TT3PJbToz2r7GohydYvSWYgWwQLk7QBEG6dM5Y1X9kdNEdpYMRPd72HhhXxDbYU5kb26H88VETsndb2mGozCaTIkl8KLzptChduMDGOtOWnYiaGLwLa/uIIOCYwqN5uMlWblQSM4HHX3NKtRAfoySt+hWah2cjuNT1CQ58WOYBAGIwGtIiMj5OR+FamXUFSxfVQcyCxMOPRpVYqmfku2KZ0Hs00Ek00s73M05TxJHREyI12oNqcdPX6VDu+w7OShu5RbNMJmtQibSwcPjfjcF3AcVVGulOV3jsNKleCXfuSOy2kiGCxyLi6LklDv/hWuM7nb5P75opLht2opNbPd2v2oZWA/wAeNzHH91AQWHRuo/Gm5+y86Apb389vCz7xCqowRt247XbkLu5x05qLa9lLmOSSZNRnWeU5mk8KLEoChUzFjaCMdevNN+LpeQdCTb+dy2stM8DUpgJJJA+ns6rM5eSEblUJk87eCefUmqzSbQy6fpKCQxFpDhwdrD+A58p98A1B1LszLbCS9W+uWnZCk7lYyZY2ZAVUFcRgBQeAelRtdvrWZdPsbCaSRYJGkeeLI+z7YmEfmIxu3MOPYVYq0JRck8IHTkml3f8Af/0v+10YGj6iBDNHh0G+Y7nuGW4j/i/TgEH2x06V5+cYJ4/+/Fdzn7O3VxuWbU53SRRHKnhRBXjBJ2gY8h5OWHPT2FMa93VW83MJ8FvjlT9RQhraSZXU0s2rPscPxRla3Gqd1V3DyqiYe6dfyJrL6hpUkRw6Onp5lI/et0a0JcMwy0849iJEKeUU3GKfUU7YkYkvT7fJFdO7H2XIrnmjjzCusdjYwSK4uvk7peT0mjioUnI6dbLhFHwP2qk7WW+UB+tX6dBVZ2gTMRrRXj/o2OTppWrJ+5xHtHb8msRdR810TtJHyawt5HyaTQy9J1dfBPJV7aJkqQY6JlrqpnnpRyRig96FL8OhRE2lfQoUYFMVgZ6UGpOKNVqEDI5onFClGoAbxSivtSSKAFQYDUqM0fh0/a6dJIcIjN9ATQbS5CouWENNz0oglanT+wFw/wB4CMf5utaKx7uoU5kZpD7dB+XrWaespw73NVPR1JdjE6Losk7bUX6sTwtdD0bQI4BwMv6sf9KvLXTkjUKihR8DFKW25rkajWSqYWEdjT6ONPL5JditXMX0qHbQ1NU8YrDc0yVyTHTm6o0bU6pp1MqcR+M0thTUTU6Wq1PBTLDIFw2Dz0NQTebZcZ4IqZq4yML1J4qubs07Hf4nOMYxxWOUZOWDZScNt5smG7H1FUmv3qqU2gLzzgYzx8daK9hmhcLgNu6Hpiq++0qWVhuIBHIFV3d7S4NtGlTTUrlvZ34PrVvb3WR1rIR6VNHgluM1c2dqT1cn6Ure14ZK1OEsmjjnX1NVvaPT4JoHSRQQQeccjjqDTsFiOKmSaepXkZrTCc+xy5KEXyea5rXDlRzgkDHrg4Bp6DTJW6Ix+gNd+h0qIHyxoOf6RVpbacvooH0ArpR+oSeFEyS01OOWzgmnaXKpGUYf+k10/sWCGXII6dRW3FgvsPyFSbayAOcUs1KtJXRatTGnBxSLAdKrO0LYgY1aVE1O08WJk6ZFdGpG8GjmUpJTTfk4b2huuTWNuH5rT9r7doZnRuoP5j0NY6ZuaTS09sTqa2td4Eu9Ns2aI9aPNb0caUgtlCjoURLl/Y911/JgiHaD/U2P0q8s+5O5P35Ik+PMxruASj2Vl6sn3NCpRRye17jI8fxJ2J/ygAVa2/c3Yr97xX+rsP2xXQmWklcUN8vIdkfBlLXu7sY+Vt1P/mLN+5qh7Ud3ljIPLiCTHBViBn5XpW01DUOqp+dUEtsCckZPuax1dXtdo8mulpd2ZHGbzsRcJKY1QyezL90j3zVtpfdnK2DKwT4HJrphH4UmqZfUKjVkWx0NNO5m7LsPaxdVLn3Yn9ulXMduiDCqFHwMU45psrWOdacvzM2QoRjwgPP7Uw8lPmGo1xHwKrbL1BEzxakQsfwqBaQ1cW9v0qtsdpImwNxSnbmgsRApXhZqNOxXdAU0tZKQeBVTf60sZwOTQzwiKO40MT06TWOh7VsG6cVqdN1eOReQKuj4bKKtKUc2H+D16il+NilSWYPKN196hPYyeuPw9PnFF7o8Ipi4y5ZAnnEkzH0UY/3pXgbiMdV6fINPQ6d4Yx95ick9QfjFWmn2gJ3HA9CB/rVSpuUsmidZQXp7EQ2G9Me/B+DUSx0ORRlsda04KqPKMUxPeqBk4rRKhTX5mZI6qplRXJHigA9RUjwM8CqkdqbYtsOM5x0/Cp1zDlNyEqR0x61I7VxkWamn68D0Olnk8ZqWtuQKcsmbYpbrjmnSfwFboUIKN0Y51ZN2ZFkkI9KOK7GetTB80zcWoPoM/SrHTlH1JiqaeGhc12qgEnGenzTNvqCyKSvOMg1FkgdsKVBUEHJ9PpUy1sVjLEYG45NaIVN64FcYpe5wjvHnaS6dijKvAGQRnArDSJXqHWtJhuY3idQ2RjpyCfUGvOnaHSzb3EkJ/kYjPuPQ01GVvSWVpKa3FKq5OKDCg4pqthhY7sFCmqFGwtz1eHoeJUSN+KUJK5CqXOrsJYqp1vUtuI1PmPX4FTpptilvYH9qyaMWJd+rHP4e1U6mttjZcl2npbpXfYcaT0ppqN3AphrwYrl3udHaApTLOPekySk1GOBUHURx3GaJDnrTRah44FAcdlYAcVGebLAUmSfNMpKAc0bDxRdWa1bWxANZyK6NWNs7H3pOGCUbmkABFJaGoELOOtSBOau3XRkcGnhlb2kvDFGAOrH9qxssmea0Ha1yfD+M/wClZ1jxRism+jFKGRGavdAnO7GayVrqZdyhGOfxq8sbjaeKapBrkd2ksHSbWXauT0xSf7QDKXUE84x0J+lUWn62duDUkygkMCcj0zgVX1WsHLdB3u0P6kxbG1nUfzFceXj1pGn6k8eB/ioxwGB834+9RY7jCybgFJ55JNOL4bJHImPL1wdgHucVFLN7jOCttaLWTW4zkEspHUFTxTDXMcilQ559QDSwQH3rl1fqOCF+adsYsFzE28/0nAA98VZs3sz+mKwmR9O7I24O8bmI583v1q+iddp2YYr1zwBVet2iNtU7ZH6gnIzTv28OPDUrvH3x6Eev+laqahFGer1Jv1XLHxDwwGQR5ueF+lCOUcnIKe+ehqNPMwCiJdw/mAqasXlxgAH0/wDitcU27IxtWVxScdOR6U8Kr5J4rdCS2AMnk5P4Vl7/ALdOc+EoA9z1/KmdaNJep5LKWmqVn6Fg2ryAVSapr8cfLygD2HWue6j2nnk4MhHwOKoZ5iTkkn6nNZ56hzxE6lL6W45mzY6l3jEEiJOPdvWucdudTM8qSnG4qQ2PXaeKfmlqi16UFlA9Ac1dpovfdlerpwp03Yq3NIoNSSa6qPPyAXoUgmhTCHqfFLiXJomWnIRXBisnbk8EPWpsJt/qOKo5RxxVleWrSSFiQqjge/ycUaW0Y9Nx+ay1rzkaqbUIlK0Df0k/gaiyqPpWwjlPoBimtT0hZkOAFf0P+9Bae6wxlqLOzRh3nApBmBqWdAl3ENhefn9OKkQaGq/e81Z7NcmvdEp92fQ/hQFm5/lNaZLVV9MUogUbk3mfi0lj94gD9aWulovXJqzmbGcVVz3uDzSNjRbZMtIB7CraAACqCLUBUpNTFFCyTZctIKdilGKpxfg+tSILse9MmVuJamJW6gH61U3/AGYhk5AKH/L0/KpiXHzUqGQGnWRE5QymYm67HSIdy4f96rJEZDhlKn2Irprc1D1LR0nTBA3ejeoprZL4aprEjny3LdAcVOt9VK/70WraFJAfMNy/1Dp+NVRloOKkbY7ZrBoP/wCg4wcH4NEdUjYYIwD6AkfpVCHzR7qXpIbopGottWjUbRI6j2yv+1PWl5CpLCaQE+xH7YrIFqcjNTbbJXLTxZrF1K3Mm5i7Nngk9KtY9Vhi86Bdx6knJNYHFO7OM1E2uCuWli+Wbtu2g98/AqHN2zc/cGPk9aykMfzUuKMUZVZLuKtFRXYk3N68hy5LH5qPKcUHnweOajzOTVKk2zZCCSsRZwOTVbcZ9BWk03QZbg4ReP6jwtauy7t4sfxWLH4JArbRjJ8Iz6jV0qWJPJyKfyjLVmLuYsxNdg7cd2a+E0lvIcqMmNiTuA6gH3rjdzGVODwfUdMV2NPa/uec19bqZjwNY5oGkIxpQNbTkBUdHvoUQHqct700ZT6A1abR7CjwK48qDfc7CqW7FL4Dk9DUiLT/AHqwOKSDVcdOk7t3C6rYhLcCkycUppaYnk4q6SSWBVdsr9YXo3vVQ89WeqyZhz7H9Kys91zXK1H5rrudLTq8bMtGuRUaa6+aqZL/ABUWTUapUWzSok67u/mqa7vKTd6hmqqe5zWinRvyWXSJi33zTq3/AM1SePTiz1p6KF6iL0aj807FrB96oFnpDTUn4dMO9Gyh1r5qdBrdYFL0inf7YxVf4WXYm6B0q11gGrS31AVym07SYNXVt2oU9TSdOpDsVShGXB0jcjjBwfiqq97HW8mSBsJ9V4/SqG27QA9Gqwg7QH3o7/KKlSnDMGV912AkXmNw3wRg/nVXP2WuV6xk/TmttDrvzUiPWFPWjuiy6Oorx5VznDaNOOsT/kadTRp//CfH0rpkN6h9qnwSp7CmjDf/AFCz+oTj/SckazkU+ZGH1BpRQ119miPUA/UVCuNNt3/7tW/ACmlpfEriR+qf8oHLwKBmxW7vOxSOMp5D7ZyKyc/ZSfxvDYbV/rzwR8VmlRlH8xupayjPh/YqzcD6/SrjQNDMp3yAhPRT1ar/AErstDH1Xe3qTzVzLEqjK4GPSgoYujPX1yfpgh+1CxKAAFxUTUdeCg81Uapq+0cGsVrfaPjk1bGpOXogZqekX+5UNFP2kLyBQcAfeOawfeNbQlkljxkkhgOhPUH61VXPaXAIXNUl5qTSYyenpXQ02lnCam2UazUUNjjHkjkURo80nNdhI8+xJFCl0KIp6z3U20hoUK5jOshreaPdQoUiCxbdKgXLdaFCq6vAYclfIcxvn2zWMv2xQoVil2OjQ7lLdTn3qBLOfehQrTBI0DEkpqI8poqFaYpFMhsuc09G1FQqzsUrkfQ0s0KFVl6EMtNTJxRUKkQSIjHFPRuaFCritPJOguWHrVxZXbH1oUKw1kjXBlrFct70pr1x60KFYZJFsSXBqLjHNW1jqbkcmhQqsMopkp718dab/tFwp59KKhSOTuJGEfAmDVZOPMauLacuvm5oUKMZNvLK68IpXSHXkI6VU318/PNChRbEoRTZjdavG55rn+rXjFuTRUK62girFP1KTULIq3ajAoUK7PY80gmNEKFCiVi6FChUC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6 Rectángulo"/>
          <p:cNvSpPr/>
          <p:nvPr/>
        </p:nvSpPr>
        <p:spPr>
          <a:xfrm>
            <a:off x="2915816" y="3861048"/>
            <a:ext cx="2928958" cy="2031325"/>
          </a:xfrm>
          <a:prstGeom prst="rect">
            <a:avLst/>
          </a:prstGeom>
          <a:solidFill>
            <a:schemeClr val="bg2">
              <a:lumMod val="90000"/>
            </a:schemeClr>
          </a:solidFill>
          <a:ln>
            <a:solidFill>
              <a:srgbClr val="C00000"/>
            </a:solidFill>
          </a:ln>
        </p:spPr>
        <p:txBody>
          <a:bodyPr wrap="square">
            <a:spAutoFit/>
          </a:bodyPr>
          <a:lstStyle/>
          <a:p>
            <a:pPr lvl="0"/>
            <a:r>
              <a:rPr lang="en-US" dirty="0" smtClean="0">
                <a:solidFill>
                  <a:prstClr val="black"/>
                </a:solidFill>
              </a:rPr>
              <a:t>“No one lights a lamp and hides it in a clay jar or puts it under a bed. Instead, they put it on a stand, so that those who come in can see the light”</a:t>
            </a:r>
          </a:p>
          <a:p>
            <a:pPr lvl="0"/>
            <a:r>
              <a:rPr lang="en-US" dirty="0" smtClean="0">
                <a:solidFill>
                  <a:prstClr val="black"/>
                </a:solidFill>
              </a:rPr>
              <a:t> Luke </a:t>
            </a:r>
            <a:r>
              <a:rPr lang="es-MX" dirty="0" smtClean="0">
                <a:solidFill>
                  <a:prstClr val="black"/>
                </a:solidFill>
              </a:rPr>
              <a:t>8, 16</a:t>
            </a:r>
            <a:endParaRPr lang="es-MX" dirty="0">
              <a:solidFill>
                <a:prstClr val="black"/>
              </a:solidFill>
            </a:endParaRPr>
          </a:p>
        </p:txBody>
      </p:sp>
      <p:pic>
        <p:nvPicPr>
          <p:cNvPr id="8" name="Picture 2"/>
          <p:cNvPicPr>
            <a:picLocks noChangeAspect="1" noChangeArrowheads="1"/>
          </p:cNvPicPr>
          <p:nvPr/>
        </p:nvPicPr>
        <p:blipFill>
          <a:blip r:embed="rId2" cstate="print"/>
          <a:srcRect/>
          <a:stretch>
            <a:fillRect/>
          </a:stretch>
        </p:blipFill>
        <p:spPr bwMode="auto">
          <a:xfrm>
            <a:off x="925713" y="3551052"/>
            <a:ext cx="1295434" cy="2441036"/>
          </a:xfrm>
          <a:prstGeom prst="rect">
            <a:avLst/>
          </a:prstGeom>
          <a:noFill/>
          <a:ln w="9525">
            <a:noFill/>
            <a:miter lim="800000"/>
            <a:headEnd/>
            <a:tailEnd/>
          </a:ln>
          <a:effectLst>
            <a:outerShdw dist="139700" dir="2700000" algn="tl" rotWithShape="0">
              <a:srgbClr val="333333">
                <a:alpha val="64998"/>
              </a:srgbClr>
            </a:outerShdw>
          </a:effectLst>
        </p:spPr>
      </p:pic>
      <p:pic>
        <p:nvPicPr>
          <p:cNvPr id="9" name="Picture 4"/>
          <p:cNvPicPr>
            <a:picLocks noChangeAspect="1" noChangeArrowheads="1"/>
          </p:cNvPicPr>
          <p:nvPr/>
        </p:nvPicPr>
        <p:blipFill>
          <a:blip r:embed="rId3" cstate="print"/>
          <a:srcRect/>
          <a:stretch>
            <a:fillRect/>
          </a:stretch>
        </p:blipFill>
        <p:spPr bwMode="auto">
          <a:xfrm>
            <a:off x="6573659" y="3789040"/>
            <a:ext cx="1324428" cy="2135653"/>
          </a:xfrm>
          <a:prstGeom prst="rect">
            <a:avLst/>
          </a:prstGeom>
          <a:noFill/>
          <a:ln w="9525">
            <a:noFill/>
            <a:miter lim="800000"/>
            <a:headEnd/>
            <a:tailEnd/>
          </a:ln>
          <a:effectLst>
            <a:outerShdw dist="139700" dir="2700000" algn="tl" rotWithShape="0">
              <a:srgbClr val="333333">
                <a:alpha val="64998"/>
              </a:srgbClr>
            </a:outerShdw>
          </a:effectLst>
        </p:spPr>
      </p:pic>
      <p:sp>
        <p:nvSpPr>
          <p:cNvPr id="10" name="9 Marcador de número de diapositiva"/>
          <p:cNvSpPr>
            <a:spLocks noGrp="1"/>
          </p:cNvSpPr>
          <p:nvPr>
            <p:ph type="sldNum" sz="quarter" idx="12"/>
          </p:nvPr>
        </p:nvSpPr>
        <p:spPr/>
        <p:txBody>
          <a:bodyPr/>
          <a:lstStyle/>
          <a:p>
            <a:fld id="{90BE7566-A98B-44AD-8B00-3DCD9925E3E9}" type="slidenum">
              <a:rPr lang="es-MX" smtClean="0"/>
              <a:pPr/>
              <a:t>26</a:t>
            </a:fld>
            <a:endParaRPr lang="es-MX" dirty="0"/>
          </a:p>
        </p:txBody>
      </p:sp>
    </p:spTree>
    <p:extLst>
      <p:ext uri="{BB962C8B-B14F-4D97-AF65-F5344CB8AC3E}">
        <p14:creationId xmlns="" xmlns:p14="http://schemas.microsoft.com/office/powerpoint/2010/main" val="3266297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7"/>
          <p:cNvSpPr txBox="1">
            <a:spLocks noChangeArrowheads="1"/>
          </p:cNvSpPr>
          <p:nvPr/>
        </p:nvSpPr>
        <p:spPr bwMode="auto">
          <a:xfrm>
            <a:off x="6138879" y="3140936"/>
            <a:ext cx="2593004" cy="1311118"/>
          </a:xfrm>
          <a:prstGeom prst="rect">
            <a:avLst/>
          </a:prstGeom>
          <a:noFill/>
          <a:ln w="9525">
            <a:solidFill>
              <a:schemeClr val="accent2"/>
            </a:solidFill>
            <a:miter lim="800000"/>
            <a:headEnd/>
            <a:tailEnd/>
          </a:ln>
        </p:spPr>
        <p:txBody>
          <a:bodyPr lIns="91430" tIns="45715" rIns="91430" bIns="45715">
            <a:spAutoFit/>
          </a:bodyPr>
          <a:lstStyle/>
          <a:p>
            <a:pPr algn="ctr">
              <a:lnSpc>
                <a:spcPct val="110000"/>
              </a:lnSpc>
              <a:buClr>
                <a:srgbClr val="00CC00"/>
              </a:buClr>
            </a:pPr>
            <a:r>
              <a:rPr lang="es-MX" b="1" dirty="0" err="1" smtClean="0">
                <a:solidFill>
                  <a:srgbClr val="006600"/>
                </a:solidFill>
              </a:rPr>
              <a:t>This</a:t>
            </a:r>
            <a:r>
              <a:rPr lang="es-MX" b="1" dirty="0" smtClean="0">
                <a:solidFill>
                  <a:srgbClr val="006600"/>
                </a:solidFill>
              </a:rPr>
              <a:t> </a:t>
            </a:r>
            <a:r>
              <a:rPr lang="es-MX" b="1" dirty="0" err="1" smtClean="0">
                <a:solidFill>
                  <a:srgbClr val="006600"/>
                </a:solidFill>
              </a:rPr>
              <a:t>structure</a:t>
            </a:r>
            <a:r>
              <a:rPr lang="es-MX" b="1" dirty="0" smtClean="0">
                <a:solidFill>
                  <a:srgbClr val="006600"/>
                </a:solidFill>
              </a:rPr>
              <a:t> base </a:t>
            </a:r>
            <a:r>
              <a:rPr lang="es-MX" b="1" dirty="0" err="1" smtClean="0">
                <a:solidFill>
                  <a:srgbClr val="006600"/>
                </a:solidFill>
              </a:rPr>
              <a:t>on</a:t>
            </a:r>
            <a:r>
              <a:rPr lang="es-MX" b="1" dirty="0" smtClean="0">
                <a:solidFill>
                  <a:srgbClr val="006600"/>
                </a:solidFill>
              </a:rPr>
              <a:t> </a:t>
            </a:r>
            <a:r>
              <a:rPr lang="es-MX" b="1" dirty="0" err="1" smtClean="0">
                <a:solidFill>
                  <a:srgbClr val="006600"/>
                </a:solidFill>
              </a:rPr>
              <a:t>teams</a:t>
            </a:r>
            <a:r>
              <a:rPr lang="es-MX" b="1" dirty="0" smtClean="0">
                <a:solidFill>
                  <a:srgbClr val="006600"/>
                </a:solidFill>
              </a:rPr>
              <a:t>, </a:t>
            </a:r>
            <a:r>
              <a:rPr lang="es-MX" b="1" dirty="0" err="1" smtClean="0">
                <a:solidFill>
                  <a:srgbClr val="006600"/>
                </a:solidFill>
              </a:rPr>
              <a:t>helps</a:t>
            </a:r>
            <a:r>
              <a:rPr lang="es-MX" b="1" dirty="0" smtClean="0">
                <a:solidFill>
                  <a:srgbClr val="006600"/>
                </a:solidFill>
              </a:rPr>
              <a:t> </a:t>
            </a:r>
            <a:r>
              <a:rPr lang="es-MX" b="1" dirty="0" err="1" smtClean="0">
                <a:solidFill>
                  <a:srgbClr val="006600"/>
                </a:solidFill>
              </a:rPr>
              <a:t>to</a:t>
            </a:r>
            <a:r>
              <a:rPr lang="es-MX" b="1" dirty="0" smtClean="0">
                <a:solidFill>
                  <a:srgbClr val="006600"/>
                </a:solidFill>
              </a:rPr>
              <a:t> </a:t>
            </a:r>
            <a:r>
              <a:rPr lang="es-MX" b="1" dirty="0" err="1" smtClean="0">
                <a:solidFill>
                  <a:srgbClr val="006600"/>
                </a:solidFill>
              </a:rPr>
              <a:t>live</a:t>
            </a:r>
            <a:r>
              <a:rPr lang="es-MX" b="1" dirty="0" smtClean="0">
                <a:solidFill>
                  <a:srgbClr val="006600"/>
                </a:solidFill>
              </a:rPr>
              <a:t> </a:t>
            </a:r>
            <a:r>
              <a:rPr lang="es-MX" b="1" dirty="0" err="1" smtClean="0">
                <a:solidFill>
                  <a:srgbClr val="006600"/>
                </a:solidFill>
              </a:rPr>
              <a:t>the</a:t>
            </a:r>
            <a:r>
              <a:rPr lang="es-MX" b="1" dirty="0" smtClean="0">
                <a:solidFill>
                  <a:srgbClr val="006600"/>
                </a:solidFill>
              </a:rPr>
              <a:t> CFM </a:t>
            </a:r>
            <a:r>
              <a:rPr lang="es-MX" b="1" dirty="0" err="1" smtClean="0">
                <a:solidFill>
                  <a:srgbClr val="006600"/>
                </a:solidFill>
              </a:rPr>
              <a:t>Charism</a:t>
            </a:r>
            <a:r>
              <a:rPr lang="es-MX" b="1" dirty="0" smtClean="0">
                <a:solidFill>
                  <a:srgbClr val="006600"/>
                </a:solidFill>
              </a:rPr>
              <a:t> and </a:t>
            </a:r>
            <a:r>
              <a:rPr lang="es-MX" b="1" dirty="0" err="1" smtClean="0">
                <a:solidFill>
                  <a:srgbClr val="006600"/>
                </a:solidFill>
              </a:rPr>
              <a:t>meet</a:t>
            </a:r>
            <a:r>
              <a:rPr lang="es-MX" b="1" dirty="0" smtClean="0">
                <a:solidFill>
                  <a:srgbClr val="006600"/>
                </a:solidFill>
              </a:rPr>
              <a:t> </a:t>
            </a:r>
            <a:r>
              <a:rPr lang="es-MX" b="1" dirty="0" err="1" smtClean="0">
                <a:solidFill>
                  <a:srgbClr val="006600"/>
                </a:solidFill>
              </a:rPr>
              <a:t>their</a:t>
            </a:r>
            <a:r>
              <a:rPr lang="es-MX" b="1" dirty="0" smtClean="0">
                <a:solidFill>
                  <a:srgbClr val="006600"/>
                </a:solidFill>
              </a:rPr>
              <a:t> </a:t>
            </a:r>
            <a:r>
              <a:rPr lang="es-MX" b="1" dirty="0" err="1" smtClean="0">
                <a:solidFill>
                  <a:srgbClr val="006600"/>
                </a:solidFill>
              </a:rPr>
              <a:t>objectivs</a:t>
            </a:r>
            <a:r>
              <a:rPr lang="es-MX" b="1" dirty="0" smtClean="0">
                <a:solidFill>
                  <a:srgbClr val="006600"/>
                </a:solidFill>
              </a:rPr>
              <a:t>.</a:t>
            </a:r>
            <a:endParaRPr lang="es-MX" b="1" dirty="0">
              <a:solidFill>
                <a:srgbClr val="006600"/>
              </a:solidFill>
            </a:endParaRPr>
          </a:p>
        </p:txBody>
      </p:sp>
      <p:sp>
        <p:nvSpPr>
          <p:cNvPr id="43010" name="Text Box 26"/>
          <p:cNvSpPr txBox="1">
            <a:spLocks noChangeArrowheads="1"/>
          </p:cNvSpPr>
          <p:nvPr/>
        </p:nvSpPr>
        <p:spPr bwMode="auto">
          <a:xfrm>
            <a:off x="5120497" y="1012590"/>
            <a:ext cx="3805533" cy="1828377"/>
          </a:xfrm>
          <a:prstGeom prst="rect">
            <a:avLst/>
          </a:prstGeom>
          <a:noFill/>
          <a:ln w="9525">
            <a:noFill/>
            <a:miter lim="800000"/>
            <a:headEnd/>
            <a:tailEnd/>
          </a:ln>
        </p:spPr>
        <p:txBody>
          <a:bodyPr lIns="91430" tIns="45715" rIns="91430" bIns="45715" anchor="ctr" anchorCtr="1"/>
          <a:lstStyle/>
          <a:p>
            <a:pPr>
              <a:buClr>
                <a:srgbClr val="FF6600"/>
              </a:buClr>
              <a:buSzPct val="70000"/>
              <a:buFont typeface="Webdings" pitchFamily="18" charset="2"/>
              <a:buChar char="4"/>
            </a:pPr>
            <a:r>
              <a:rPr lang="es-MX" b="1" dirty="0" smtClean="0">
                <a:solidFill>
                  <a:srgbClr val="006600"/>
                </a:solidFill>
              </a:rPr>
              <a:t>Promotor  </a:t>
            </a:r>
            <a:r>
              <a:rPr lang="es-MX" b="1" dirty="0" err="1" smtClean="0">
                <a:solidFill>
                  <a:srgbClr val="006600"/>
                </a:solidFill>
              </a:rPr>
              <a:t>Marriage</a:t>
            </a:r>
            <a:r>
              <a:rPr lang="es-MX" b="1" dirty="0" smtClean="0">
                <a:solidFill>
                  <a:srgbClr val="006600"/>
                </a:solidFill>
              </a:rPr>
              <a:t>, FBC</a:t>
            </a:r>
            <a:endParaRPr lang="es-MX" b="1" dirty="0">
              <a:solidFill>
                <a:srgbClr val="006600"/>
              </a:solidFill>
            </a:endParaRPr>
          </a:p>
          <a:p>
            <a:pPr>
              <a:buClr>
                <a:srgbClr val="FF6600"/>
              </a:buClr>
              <a:buSzPct val="70000"/>
              <a:buFont typeface="Webdings" pitchFamily="18" charset="2"/>
              <a:buChar char="4"/>
            </a:pPr>
            <a:r>
              <a:rPr lang="es-MX" b="1" dirty="0" err="1" smtClean="0">
                <a:solidFill>
                  <a:srgbClr val="006600"/>
                </a:solidFill>
              </a:rPr>
              <a:t>Marriage</a:t>
            </a:r>
            <a:r>
              <a:rPr lang="es-MX" b="1" dirty="0" smtClean="0">
                <a:solidFill>
                  <a:srgbClr val="006600"/>
                </a:solidFill>
              </a:rPr>
              <a:t> </a:t>
            </a:r>
            <a:r>
              <a:rPr lang="es-MX" b="1" dirty="0" err="1" smtClean="0">
                <a:solidFill>
                  <a:srgbClr val="006600"/>
                </a:solidFill>
              </a:rPr>
              <a:t>Coursing</a:t>
            </a:r>
            <a:r>
              <a:rPr lang="es-MX" b="1" dirty="0" smtClean="0">
                <a:solidFill>
                  <a:srgbClr val="006600"/>
                </a:solidFill>
              </a:rPr>
              <a:t> </a:t>
            </a:r>
            <a:r>
              <a:rPr lang="es-MX" b="1" dirty="0" err="1" smtClean="0">
                <a:solidFill>
                  <a:srgbClr val="006600"/>
                </a:solidFill>
              </a:rPr>
              <a:t>the</a:t>
            </a:r>
            <a:r>
              <a:rPr lang="es-MX" b="1" dirty="0" smtClean="0">
                <a:solidFill>
                  <a:srgbClr val="006600"/>
                </a:solidFill>
              </a:rPr>
              <a:t> BCF</a:t>
            </a:r>
            <a:endParaRPr lang="es-MX" b="1" dirty="0">
              <a:solidFill>
                <a:srgbClr val="006600"/>
              </a:solidFill>
            </a:endParaRPr>
          </a:p>
          <a:p>
            <a:pPr>
              <a:buClr>
                <a:srgbClr val="FF6600"/>
              </a:buClr>
              <a:buSzPct val="70000"/>
              <a:buFont typeface="Webdings" pitchFamily="18" charset="2"/>
              <a:buChar char="4"/>
            </a:pPr>
            <a:r>
              <a:rPr lang="es-MX" b="1" dirty="0" err="1" smtClean="0">
                <a:solidFill>
                  <a:srgbClr val="006600"/>
                </a:solidFill>
              </a:rPr>
              <a:t>Marriage</a:t>
            </a:r>
            <a:r>
              <a:rPr lang="es-MX" b="1" dirty="0" smtClean="0">
                <a:solidFill>
                  <a:srgbClr val="006600"/>
                </a:solidFill>
              </a:rPr>
              <a:t> </a:t>
            </a:r>
            <a:r>
              <a:rPr lang="es-MX" b="1" dirty="0" err="1" smtClean="0">
                <a:solidFill>
                  <a:srgbClr val="006600"/>
                </a:solidFill>
              </a:rPr>
              <a:t>Coursing</a:t>
            </a:r>
            <a:r>
              <a:rPr lang="es-MX" b="1" dirty="0" smtClean="0">
                <a:solidFill>
                  <a:srgbClr val="006600"/>
                </a:solidFill>
              </a:rPr>
              <a:t> </a:t>
            </a:r>
            <a:r>
              <a:rPr lang="es-MX" b="1" dirty="0" err="1" smtClean="0">
                <a:solidFill>
                  <a:srgbClr val="006600"/>
                </a:solidFill>
              </a:rPr>
              <a:t>the</a:t>
            </a:r>
            <a:r>
              <a:rPr lang="es-MX" b="1" dirty="0" smtClean="0">
                <a:solidFill>
                  <a:srgbClr val="006600"/>
                </a:solidFill>
              </a:rPr>
              <a:t> BCF</a:t>
            </a:r>
            <a:endParaRPr lang="es-MX" b="1" dirty="0">
              <a:solidFill>
                <a:srgbClr val="006600"/>
              </a:solidFill>
            </a:endParaRPr>
          </a:p>
          <a:p>
            <a:pPr>
              <a:buClr>
                <a:srgbClr val="FF6600"/>
              </a:buClr>
              <a:buSzPct val="70000"/>
              <a:buFont typeface="Webdings" pitchFamily="18" charset="2"/>
              <a:buChar char="4"/>
            </a:pPr>
            <a:r>
              <a:rPr lang="es-MX" b="1" dirty="0" err="1" smtClean="0">
                <a:solidFill>
                  <a:srgbClr val="006600"/>
                </a:solidFill>
              </a:rPr>
              <a:t>Marriage</a:t>
            </a:r>
            <a:r>
              <a:rPr lang="es-MX" b="1" dirty="0" smtClean="0">
                <a:solidFill>
                  <a:srgbClr val="006600"/>
                </a:solidFill>
              </a:rPr>
              <a:t> </a:t>
            </a:r>
            <a:r>
              <a:rPr lang="es-MX" b="1" dirty="0" err="1" smtClean="0">
                <a:solidFill>
                  <a:srgbClr val="006600"/>
                </a:solidFill>
              </a:rPr>
              <a:t>Coursing</a:t>
            </a:r>
            <a:r>
              <a:rPr lang="es-MX" b="1" dirty="0" smtClean="0">
                <a:solidFill>
                  <a:srgbClr val="006600"/>
                </a:solidFill>
              </a:rPr>
              <a:t> </a:t>
            </a:r>
            <a:r>
              <a:rPr lang="es-MX" b="1" dirty="0" err="1" smtClean="0">
                <a:solidFill>
                  <a:srgbClr val="006600"/>
                </a:solidFill>
              </a:rPr>
              <a:t>the</a:t>
            </a:r>
            <a:r>
              <a:rPr lang="es-MX" b="1" dirty="0" smtClean="0">
                <a:solidFill>
                  <a:srgbClr val="006600"/>
                </a:solidFill>
              </a:rPr>
              <a:t> BCF</a:t>
            </a:r>
          </a:p>
          <a:p>
            <a:pPr>
              <a:buClr>
                <a:srgbClr val="FF6600"/>
              </a:buClr>
              <a:buSzPct val="70000"/>
              <a:buFont typeface="Webdings" pitchFamily="18" charset="2"/>
              <a:buChar char="4"/>
            </a:pPr>
            <a:r>
              <a:rPr lang="es-MX" b="1" dirty="0" err="1" smtClean="0">
                <a:solidFill>
                  <a:srgbClr val="006600"/>
                </a:solidFill>
              </a:rPr>
              <a:t>Marriage</a:t>
            </a:r>
            <a:r>
              <a:rPr lang="es-MX" b="1" dirty="0" smtClean="0">
                <a:solidFill>
                  <a:srgbClr val="006600"/>
                </a:solidFill>
              </a:rPr>
              <a:t> </a:t>
            </a:r>
            <a:r>
              <a:rPr lang="es-MX" b="1" dirty="0" err="1" smtClean="0">
                <a:solidFill>
                  <a:srgbClr val="006600"/>
                </a:solidFill>
              </a:rPr>
              <a:t>Coursing</a:t>
            </a:r>
            <a:r>
              <a:rPr lang="es-MX" b="1" dirty="0" smtClean="0">
                <a:solidFill>
                  <a:srgbClr val="006600"/>
                </a:solidFill>
              </a:rPr>
              <a:t> </a:t>
            </a:r>
            <a:r>
              <a:rPr lang="es-MX" b="1" dirty="0" err="1" smtClean="0">
                <a:solidFill>
                  <a:srgbClr val="006600"/>
                </a:solidFill>
              </a:rPr>
              <a:t>the</a:t>
            </a:r>
            <a:r>
              <a:rPr lang="es-MX" b="1" dirty="0" smtClean="0">
                <a:solidFill>
                  <a:srgbClr val="006600"/>
                </a:solidFill>
              </a:rPr>
              <a:t> BCF</a:t>
            </a:r>
          </a:p>
          <a:p>
            <a:pPr>
              <a:buClr>
                <a:srgbClr val="FF6600"/>
              </a:buClr>
              <a:buSzPct val="70000"/>
              <a:buFont typeface="Webdings" pitchFamily="18" charset="2"/>
              <a:buChar char="4"/>
            </a:pPr>
            <a:r>
              <a:rPr lang="es-MX" b="1" dirty="0" err="1" smtClean="0">
                <a:solidFill>
                  <a:srgbClr val="006600"/>
                </a:solidFill>
              </a:rPr>
              <a:t>Marriage</a:t>
            </a:r>
            <a:r>
              <a:rPr lang="es-MX" b="1" dirty="0" smtClean="0">
                <a:solidFill>
                  <a:srgbClr val="006600"/>
                </a:solidFill>
              </a:rPr>
              <a:t> </a:t>
            </a:r>
            <a:r>
              <a:rPr lang="es-MX" b="1" dirty="0" err="1" smtClean="0">
                <a:solidFill>
                  <a:srgbClr val="006600"/>
                </a:solidFill>
              </a:rPr>
              <a:t>Coursing</a:t>
            </a:r>
            <a:r>
              <a:rPr lang="es-MX" b="1" dirty="0" smtClean="0">
                <a:solidFill>
                  <a:srgbClr val="006600"/>
                </a:solidFill>
              </a:rPr>
              <a:t> </a:t>
            </a:r>
            <a:r>
              <a:rPr lang="es-MX" b="1" dirty="0" err="1" smtClean="0">
                <a:solidFill>
                  <a:srgbClr val="006600"/>
                </a:solidFill>
              </a:rPr>
              <a:t>the</a:t>
            </a:r>
            <a:r>
              <a:rPr lang="es-MX" b="1" dirty="0" smtClean="0">
                <a:solidFill>
                  <a:srgbClr val="006600"/>
                </a:solidFill>
              </a:rPr>
              <a:t> BCF</a:t>
            </a:r>
            <a:endParaRPr lang="es-MX" b="1" dirty="0">
              <a:solidFill>
                <a:srgbClr val="006600"/>
              </a:solidFill>
            </a:endParaRPr>
          </a:p>
        </p:txBody>
      </p:sp>
      <p:grpSp>
        <p:nvGrpSpPr>
          <p:cNvPr id="2" name="29 Grupo"/>
          <p:cNvGrpSpPr>
            <a:grpSpLocks/>
          </p:cNvGrpSpPr>
          <p:nvPr/>
        </p:nvGrpSpPr>
        <p:grpSpPr bwMode="auto">
          <a:xfrm>
            <a:off x="714654" y="803089"/>
            <a:ext cx="6325881" cy="4775682"/>
            <a:chOff x="457200" y="860952"/>
            <a:chExt cx="6561138" cy="4953000"/>
          </a:xfrm>
        </p:grpSpPr>
        <p:grpSp>
          <p:nvGrpSpPr>
            <p:cNvPr id="3" name="Group 9"/>
            <p:cNvGrpSpPr>
              <a:grpSpLocks/>
            </p:cNvGrpSpPr>
            <p:nvPr/>
          </p:nvGrpSpPr>
          <p:grpSpPr bwMode="auto">
            <a:xfrm>
              <a:off x="2074863" y="2842152"/>
              <a:ext cx="3330575" cy="533400"/>
              <a:chOff x="1832" y="1248"/>
              <a:chExt cx="2098" cy="336"/>
            </a:xfrm>
          </p:grpSpPr>
          <p:sp>
            <p:nvSpPr>
              <p:cNvPr id="43033" name="Freeform 10"/>
              <p:cNvSpPr>
                <a:spLocks/>
              </p:cNvSpPr>
              <p:nvPr/>
            </p:nvSpPr>
            <p:spPr bwMode="auto">
              <a:xfrm>
                <a:off x="1832" y="1248"/>
                <a:ext cx="2098" cy="336"/>
              </a:xfrm>
              <a:custGeom>
                <a:avLst/>
                <a:gdLst>
                  <a:gd name="T0" fmla="*/ 218 w 2098"/>
                  <a:gd name="T1" fmla="*/ 2 h 336"/>
                  <a:gd name="T2" fmla="*/ 0 w 2098"/>
                  <a:gd name="T3" fmla="*/ 336 h 336"/>
                  <a:gd name="T4" fmla="*/ 2098 w 2098"/>
                  <a:gd name="T5" fmla="*/ 336 h 336"/>
                  <a:gd name="T6" fmla="*/ 1874 w 2098"/>
                  <a:gd name="T7" fmla="*/ 0 h 336"/>
                  <a:gd name="T8" fmla="*/ 218 w 2098"/>
                  <a:gd name="T9" fmla="*/ 2 h 336"/>
                  <a:gd name="T10" fmla="*/ 0 60000 65536"/>
                  <a:gd name="T11" fmla="*/ 0 60000 65536"/>
                  <a:gd name="T12" fmla="*/ 0 60000 65536"/>
                  <a:gd name="T13" fmla="*/ 0 60000 65536"/>
                  <a:gd name="T14" fmla="*/ 0 60000 65536"/>
                  <a:gd name="T15" fmla="*/ 0 w 2098"/>
                  <a:gd name="T16" fmla="*/ 0 h 336"/>
                  <a:gd name="T17" fmla="*/ 2098 w 2098"/>
                  <a:gd name="T18" fmla="*/ 336 h 336"/>
                </a:gdLst>
                <a:ahLst/>
                <a:cxnLst>
                  <a:cxn ang="T10">
                    <a:pos x="T0" y="T1"/>
                  </a:cxn>
                  <a:cxn ang="T11">
                    <a:pos x="T2" y="T3"/>
                  </a:cxn>
                  <a:cxn ang="T12">
                    <a:pos x="T4" y="T5"/>
                  </a:cxn>
                  <a:cxn ang="T13">
                    <a:pos x="T6" y="T7"/>
                  </a:cxn>
                  <a:cxn ang="T14">
                    <a:pos x="T8" y="T9"/>
                  </a:cxn>
                </a:cxnLst>
                <a:rect l="T15" t="T16" r="T17" b="T18"/>
                <a:pathLst>
                  <a:path w="2098" h="336">
                    <a:moveTo>
                      <a:pt x="218" y="2"/>
                    </a:moveTo>
                    <a:lnTo>
                      <a:pt x="0" y="336"/>
                    </a:lnTo>
                    <a:lnTo>
                      <a:pt x="2098" y="336"/>
                    </a:lnTo>
                    <a:lnTo>
                      <a:pt x="1874" y="0"/>
                    </a:lnTo>
                    <a:lnTo>
                      <a:pt x="218" y="2"/>
                    </a:lnTo>
                    <a:close/>
                  </a:path>
                </a:pathLst>
              </a:custGeom>
              <a:solidFill>
                <a:srgbClr val="FFFF00"/>
              </a:solidFill>
              <a:ln w="28575">
                <a:noFill/>
                <a:round/>
                <a:headEnd/>
                <a:tailEnd/>
              </a:ln>
              <a:effectLst>
                <a:prstShdw prst="shdw17" dist="17961" dir="2700000">
                  <a:srgbClr val="89827A"/>
                </a:prstShdw>
              </a:effectLst>
            </p:spPr>
            <p:txBody>
              <a:bodyPr/>
              <a:lstStyle/>
              <a:p>
                <a:endParaRPr lang="es-MX"/>
              </a:p>
            </p:txBody>
          </p:sp>
          <p:sp>
            <p:nvSpPr>
              <p:cNvPr id="43034" name="Text Box 11"/>
              <p:cNvSpPr txBox="1">
                <a:spLocks noChangeArrowheads="1"/>
              </p:cNvSpPr>
              <p:nvPr/>
            </p:nvSpPr>
            <p:spPr bwMode="auto">
              <a:xfrm>
                <a:off x="2170" y="1248"/>
                <a:ext cx="1419" cy="336"/>
              </a:xfrm>
              <a:prstGeom prst="rect">
                <a:avLst/>
              </a:prstGeom>
              <a:noFill/>
              <a:ln w="9525">
                <a:noFill/>
                <a:miter lim="800000"/>
                <a:headEnd/>
                <a:tailEnd/>
              </a:ln>
            </p:spPr>
            <p:txBody>
              <a:bodyPr anchor="ctr" anchorCtr="1"/>
              <a:lstStyle/>
              <a:p>
                <a:pPr algn="ctr"/>
                <a:r>
                  <a:rPr lang="es-MX" sz="2000" b="1" dirty="0" smtClean="0">
                    <a:solidFill>
                      <a:srgbClr val="000066"/>
                    </a:solidFill>
                  </a:rPr>
                  <a:t>Zonal </a:t>
                </a:r>
                <a:r>
                  <a:rPr lang="es-MX" sz="2000" b="1" dirty="0" err="1" smtClean="0">
                    <a:solidFill>
                      <a:srgbClr val="000066"/>
                    </a:solidFill>
                  </a:rPr>
                  <a:t>Team</a:t>
                </a:r>
                <a:endParaRPr lang="es-ES" sz="2000" b="1" dirty="0">
                  <a:solidFill>
                    <a:srgbClr val="000066"/>
                  </a:solidFill>
                </a:endParaRPr>
              </a:p>
            </p:txBody>
          </p:sp>
        </p:grpSp>
        <p:grpSp>
          <p:nvGrpSpPr>
            <p:cNvPr id="4" name="Group 12"/>
            <p:cNvGrpSpPr>
              <a:grpSpLocks/>
            </p:cNvGrpSpPr>
            <p:nvPr/>
          </p:nvGrpSpPr>
          <p:grpSpPr bwMode="auto">
            <a:xfrm>
              <a:off x="457200" y="5280552"/>
              <a:ext cx="6561138" cy="533400"/>
              <a:chOff x="525" y="3120"/>
              <a:chExt cx="4133" cy="336"/>
            </a:xfrm>
          </p:grpSpPr>
          <p:sp>
            <p:nvSpPr>
              <p:cNvPr id="43031" name="Freeform 13"/>
              <p:cNvSpPr>
                <a:spLocks/>
              </p:cNvSpPr>
              <p:nvPr/>
            </p:nvSpPr>
            <p:spPr bwMode="auto">
              <a:xfrm>
                <a:off x="525" y="3120"/>
                <a:ext cx="4133" cy="336"/>
              </a:xfrm>
              <a:custGeom>
                <a:avLst/>
                <a:gdLst>
                  <a:gd name="T0" fmla="*/ 225 w 4133"/>
                  <a:gd name="T1" fmla="*/ 0 h 336"/>
                  <a:gd name="T2" fmla="*/ 0 w 4133"/>
                  <a:gd name="T3" fmla="*/ 334 h 336"/>
                  <a:gd name="T4" fmla="*/ 4133 w 4133"/>
                  <a:gd name="T5" fmla="*/ 336 h 336"/>
                  <a:gd name="T6" fmla="*/ 3905 w 4133"/>
                  <a:gd name="T7" fmla="*/ 3 h 336"/>
                  <a:gd name="T8" fmla="*/ 225 w 4133"/>
                  <a:gd name="T9" fmla="*/ 0 h 336"/>
                  <a:gd name="T10" fmla="*/ 0 60000 65536"/>
                  <a:gd name="T11" fmla="*/ 0 60000 65536"/>
                  <a:gd name="T12" fmla="*/ 0 60000 65536"/>
                  <a:gd name="T13" fmla="*/ 0 60000 65536"/>
                  <a:gd name="T14" fmla="*/ 0 60000 65536"/>
                  <a:gd name="T15" fmla="*/ 0 w 4133"/>
                  <a:gd name="T16" fmla="*/ 0 h 336"/>
                  <a:gd name="T17" fmla="*/ 4133 w 4133"/>
                  <a:gd name="T18" fmla="*/ 336 h 336"/>
                </a:gdLst>
                <a:ahLst/>
                <a:cxnLst>
                  <a:cxn ang="T10">
                    <a:pos x="T0" y="T1"/>
                  </a:cxn>
                  <a:cxn ang="T11">
                    <a:pos x="T2" y="T3"/>
                  </a:cxn>
                  <a:cxn ang="T12">
                    <a:pos x="T4" y="T5"/>
                  </a:cxn>
                  <a:cxn ang="T13">
                    <a:pos x="T6" y="T7"/>
                  </a:cxn>
                  <a:cxn ang="T14">
                    <a:pos x="T8" y="T9"/>
                  </a:cxn>
                </a:cxnLst>
                <a:rect l="T15" t="T16" r="T17" b="T18"/>
                <a:pathLst>
                  <a:path w="4133" h="336">
                    <a:moveTo>
                      <a:pt x="225" y="0"/>
                    </a:moveTo>
                    <a:lnTo>
                      <a:pt x="0" y="334"/>
                    </a:lnTo>
                    <a:lnTo>
                      <a:pt x="4133" y="336"/>
                    </a:lnTo>
                    <a:lnTo>
                      <a:pt x="3905" y="3"/>
                    </a:lnTo>
                    <a:lnTo>
                      <a:pt x="225" y="0"/>
                    </a:lnTo>
                    <a:close/>
                  </a:path>
                </a:pathLst>
              </a:custGeom>
              <a:solidFill>
                <a:srgbClr val="CC9900"/>
              </a:solidFill>
              <a:ln w="9525">
                <a:noFill/>
                <a:round/>
                <a:headEnd/>
                <a:tailEnd/>
              </a:ln>
              <a:effectLst>
                <a:prstShdw prst="shdw17" dist="17961" dir="2700000">
                  <a:srgbClr val="89827A"/>
                </a:prstShdw>
              </a:effectLst>
            </p:spPr>
            <p:txBody>
              <a:bodyPr/>
              <a:lstStyle/>
              <a:p>
                <a:endParaRPr lang="es-MX"/>
              </a:p>
            </p:txBody>
          </p:sp>
          <p:sp>
            <p:nvSpPr>
              <p:cNvPr id="43032" name="Text Box 14"/>
              <p:cNvSpPr txBox="1">
                <a:spLocks noChangeArrowheads="1"/>
              </p:cNvSpPr>
              <p:nvPr/>
            </p:nvSpPr>
            <p:spPr bwMode="auto">
              <a:xfrm>
                <a:off x="768" y="3120"/>
                <a:ext cx="3648" cy="336"/>
              </a:xfrm>
              <a:prstGeom prst="rect">
                <a:avLst/>
              </a:prstGeom>
              <a:noFill/>
              <a:ln w="9525">
                <a:noFill/>
                <a:miter lim="800000"/>
                <a:headEnd/>
                <a:tailEnd/>
              </a:ln>
            </p:spPr>
            <p:txBody>
              <a:bodyPr anchor="ctr" anchorCtr="1"/>
              <a:lstStyle/>
              <a:p>
                <a:pPr algn="ctr"/>
                <a:r>
                  <a:rPr lang="es-MX" sz="2000" b="1" dirty="0" smtClean="0">
                    <a:solidFill>
                      <a:srgbClr val="000066"/>
                    </a:solidFill>
                  </a:rPr>
                  <a:t>Continental </a:t>
                </a:r>
                <a:r>
                  <a:rPr lang="es-MX" sz="2000" b="1" dirty="0" err="1" smtClean="0">
                    <a:solidFill>
                      <a:srgbClr val="000066"/>
                    </a:solidFill>
                  </a:rPr>
                  <a:t>President</a:t>
                </a:r>
                <a:r>
                  <a:rPr lang="es-MX" sz="2000" b="1" dirty="0" smtClean="0">
                    <a:solidFill>
                      <a:srgbClr val="000066"/>
                    </a:solidFill>
                  </a:rPr>
                  <a:t> </a:t>
                </a:r>
                <a:r>
                  <a:rPr lang="es-MX" sz="2000" b="1" dirty="0" err="1" smtClean="0">
                    <a:solidFill>
                      <a:srgbClr val="000066"/>
                    </a:solidFill>
                  </a:rPr>
                  <a:t>Team</a:t>
                </a:r>
                <a:endParaRPr lang="es-ES" sz="2000" b="1" dirty="0">
                  <a:solidFill>
                    <a:srgbClr val="000066"/>
                  </a:solidFill>
                </a:endParaRPr>
              </a:p>
            </p:txBody>
          </p:sp>
        </p:grpSp>
        <p:grpSp>
          <p:nvGrpSpPr>
            <p:cNvPr id="5" name="Group 15"/>
            <p:cNvGrpSpPr>
              <a:grpSpLocks/>
            </p:cNvGrpSpPr>
            <p:nvPr/>
          </p:nvGrpSpPr>
          <p:grpSpPr bwMode="auto">
            <a:xfrm>
              <a:off x="855663" y="4667777"/>
              <a:ext cx="5761037" cy="536575"/>
              <a:chOff x="776" y="2734"/>
              <a:chExt cx="3629" cy="338"/>
            </a:xfrm>
          </p:grpSpPr>
          <p:sp>
            <p:nvSpPr>
              <p:cNvPr id="43029" name="Freeform 16"/>
              <p:cNvSpPr>
                <a:spLocks/>
              </p:cNvSpPr>
              <p:nvPr/>
            </p:nvSpPr>
            <p:spPr bwMode="auto">
              <a:xfrm>
                <a:off x="776" y="2734"/>
                <a:ext cx="3629" cy="338"/>
              </a:xfrm>
              <a:custGeom>
                <a:avLst/>
                <a:gdLst>
                  <a:gd name="T0" fmla="*/ 226 w 3629"/>
                  <a:gd name="T1" fmla="*/ 0 h 338"/>
                  <a:gd name="T2" fmla="*/ 0 w 3629"/>
                  <a:gd name="T3" fmla="*/ 338 h 338"/>
                  <a:gd name="T4" fmla="*/ 3629 w 3629"/>
                  <a:gd name="T5" fmla="*/ 338 h 338"/>
                  <a:gd name="T6" fmla="*/ 3406 w 3629"/>
                  <a:gd name="T7" fmla="*/ 2 h 338"/>
                  <a:gd name="T8" fmla="*/ 226 w 3629"/>
                  <a:gd name="T9" fmla="*/ 0 h 338"/>
                  <a:gd name="T10" fmla="*/ 0 60000 65536"/>
                  <a:gd name="T11" fmla="*/ 0 60000 65536"/>
                  <a:gd name="T12" fmla="*/ 0 60000 65536"/>
                  <a:gd name="T13" fmla="*/ 0 60000 65536"/>
                  <a:gd name="T14" fmla="*/ 0 60000 65536"/>
                  <a:gd name="T15" fmla="*/ 0 w 3629"/>
                  <a:gd name="T16" fmla="*/ 0 h 338"/>
                  <a:gd name="T17" fmla="*/ 3629 w 3629"/>
                  <a:gd name="T18" fmla="*/ 338 h 338"/>
                </a:gdLst>
                <a:ahLst/>
                <a:cxnLst>
                  <a:cxn ang="T10">
                    <a:pos x="T0" y="T1"/>
                  </a:cxn>
                  <a:cxn ang="T11">
                    <a:pos x="T2" y="T3"/>
                  </a:cxn>
                  <a:cxn ang="T12">
                    <a:pos x="T4" y="T5"/>
                  </a:cxn>
                  <a:cxn ang="T13">
                    <a:pos x="T6" y="T7"/>
                  </a:cxn>
                  <a:cxn ang="T14">
                    <a:pos x="T8" y="T9"/>
                  </a:cxn>
                </a:cxnLst>
                <a:rect l="T15" t="T16" r="T17" b="T18"/>
                <a:pathLst>
                  <a:path w="3629" h="338">
                    <a:moveTo>
                      <a:pt x="226" y="0"/>
                    </a:moveTo>
                    <a:lnTo>
                      <a:pt x="0" y="338"/>
                    </a:lnTo>
                    <a:lnTo>
                      <a:pt x="3629" y="338"/>
                    </a:lnTo>
                    <a:lnTo>
                      <a:pt x="3406" y="2"/>
                    </a:lnTo>
                    <a:lnTo>
                      <a:pt x="226" y="0"/>
                    </a:lnTo>
                    <a:close/>
                  </a:path>
                </a:pathLst>
              </a:custGeom>
              <a:solidFill>
                <a:srgbClr val="FF6600"/>
              </a:solidFill>
              <a:ln w="9525">
                <a:noFill/>
                <a:round/>
                <a:headEnd/>
                <a:tailEnd/>
              </a:ln>
              <a:effectLst>
                <a:prstShdw prst="shdw17" dist="17961" dir="2700000">
                  <a:srgbClr val="89827A"/>
                </a:prstShdw>
              </a:effectLst>
            </p:spPr>
            <p:txBody>
              <a:bodyPr/>
              <a:lstStyle/>
              <a:p>
                <a:endParaRPr lang="es-MX"/>
              </a:p>
            </p:txBody>
          </p:sp>
          <p:sp>
            <p:nvSpPr>
              <p:cNvPr id="43030" name="Text Box 17"/>
              <p:cNvSpPr txBox="1">
                <a:spLocks noChangeArrowheads="1"/>
              </p:cNvSpPr>
              <p:nvPr/>
            </p:nvSpPr>
            <p:spPr bwMode="auto">
              <a:xfrm>
                <a:off x="1248" y="2736"/>
                <a:ext cx="2688" cy="336"/>
              </a:xfrm>
              <a:prstGeom prst="rect">
                <a:avLst/>
              </a:prstGeom>
              <a:noFill/>
              <a:ln w="9525">
                <a:noFill/>
                <a:miter lim="800000"/>
                <a:headEnd/>
                <a:tailEnd/>
              </a:ln>
            </p:spPr>
            <p:txBody>
              <a:bodyPr anchor="ctr" anchorCtr="1"/>
              <a:lstStyle/>
              <a:p>
                <a:pPr algn="ctr"/>
                <a:r>
                  <a:rPr lang="es-MX" sz="2000" b="1" dirty="0" smtClean="0">
                    <a:solidFill>
                      <a:srgbClr val="000066"/>
                    </a:solidFill>
                  </a:rPr>
                  <a:t>Nacional </a:t>
                </a:r>
                <a:r>
                  <a:rPr lang="es-MX" sz="2000" b="1" dirty="0" err="1" smtClean="0">
                    <a:solidFill>
                      <a:srgbClr val="000066"/>
                    </a:solidFill>
                  </a:rPr>
                  <a:t>Coordinator</a:t>
                </a:r>
                <a:r>
                  <a:rPr lang="es-MX" sz="2000" b="1" dirty="0" smtClean="0">
                    <a:solidFill>
                      <a:srgbClr val="000066"/>
                    </a:solidFill>
                  </a:rPr>
                  <a:t> </a:t>
                </a:r>
                <a:r>
                  <a:rPr lang="es-MX" sz="2000" b="1" dirty="0" err="1" smtClean="0">
                    <a:solidFill>
                      <a:srgbClr val="000066"/>
                    </a:solidFill>
                  </a:rPr>
                  <a:t>Team</a:t>
                </a:r>
                <a:endParaRPr lang="es-ES" sz="2000" b="1" dirty="0">
                  <a:solidFill>
                    <a:srgbClr val="000066"/>
                  </a:solidFill>
                </a:endParaRPr>
              </a:p>
            </p:txBody>
          </p:sp>
        </p:grpSp>
        <p:grpSp>
          <p:nvGrpSpPr>
            <p:cNvPr id="6" name="Group 18"/>
            <p:cNvGrpSpPr>
              <a:grpSpLocks/>
            </p:cNvGrpSpPr>
            <p:nvPr/>
          </p:nvGrpSpPr>
          <p:grpSpPr bwMode="auto">
            <a:xfrm>
              <a:off x="1262063" y="4032777"/>
              <a:ext cx="4953000" cy="561975"/>
              <a:chOff x="1320" y="1998"/>
              <a:chExt cx="3120" cy="354"/>
            </a:xfrm>
          </p:grpSpPr>
          <p:sp>
            <p:nvSpPr>
              <p:cNvPr id="43027" name="Freeform 19"/>
              <p:cNvSpPr>
                <a:spLocks/>
              </p:cNvSpPr>
              <p:nvPr/>
            </p:nvSpPr>
            <p:spPr bwMode="auto">
              <a:xfrm>
                <a:off x="1320" y="2016"/>
                <a:ext cx="3120" cy="336"/>
              </a:xfrm>
              <a:custGeom>
                <a:avLst/>
                <a:gdLst>
                  <a:gd name="T0" fmla="*/ 222 w 3120"/>
                  <a:gd name="T1" fmla="*/ 0 h 336"/>
                  <a:gd name="T2" fmla="*/ 0 w 3120"/>
                  <a:gd name="T3" fmla="*/ 336 h 336"/>
                  <a:gd name="T4" fmla="*/ 3120 w 3120"/>
                  <a:gd name="T5" fmla="*/ 336 h 336"/>
                  <a:gd name="T6" fmla="*/ 2893 w 3120"/>
                  <a:gd name="T7" fmla="*/ 0 h 336"/>
                  <a:gd name="T8" fmla="*/ 222 w 3120"/>
                  <a:gd name="T9" fmla="*/ 0 h 336"/>
                  <a:gd name="T10" fmla="*/ 0 60000 65536"/>
                  <a:gd name="T11" fmla="*/ 0 60000 65536"/>
                  <a:gd name="T12" fmla="*/ 0 60000 65536"/>
                  <a:gd name="T13" fmla="*/ 0 60000 65536"/>
                  <a:gd name="T14" fmla="*/ 0 60000 65536"/>
                  <a:gd name="T15" fmla="*/ 0 w 3120"/>
                  <a:gd name="T16" fmla="*/ 0 h 336"/>
                  <a:gd name="T17" fmla="*/ 3120 w 3120"/>
                  <a:gd name="T18" fmla="*/ 336 h 336"/>
                </a:gdLst>
                <a:ahLst/>
                <a:cxnLst>
                  <a:cxn ang="T10">
                    <a:pos x="T0" y="T1"/>
                  </a:cxn>
                  <a:cxn ang="T11">
                    <a:pos x="T2" y="T3"/>
                  </a:cxn>
                  <a:cxn ang="T12">
                    <a:pos x="T4" y="T5"/>
                  </a:cxn>
                  <a:cxn ang="T13">
                    <a:pos x="T6" y="T7"/>
                  </a:cxn>
                  <a:cxn ang="T14">
                    <a:pos x="T8" y="T9"/>
                  </a:cxn>
                </a:cxnLst>
                <a:rect l="T15" t="T16" r="T17" b="T18"/>
                <a:pathLst>
                  <a:path w="3120" h="336">
                    <a:moveTo>
                      <a:pt x="222" y="0"/>
                    </a:moveTo>
                    <a:lnTo>
                      <a:pt x="0" y="336"/>
                    </a:lnTo>
                    <a:lnTo>
                      <a:pt x="3120" y="336"/>
                    </a:lnTo>
                    <a:lnTo>
                      <a:pt x="2893" y="0"/>
                    </a:lnTo>
                    <a:lnTo>
                      <a:pt x="222" y="0"/>
                    </a:lnTo>
                    <a:close/>
                  </a:path>
                </a:pathLst>
              </a:custGeom>
              <a:solidFill>
                <a:srgbClr val="00B0F0"/>
              </a:solidFill>
              <a:ln w="28575">
                <a:noFill/>
                <a:round/>
                <a:headEnd/>
                <a:tailEnd/>
              </a:ln>
              <a:effectLst>
                <a:prstShdw prst="shdw17" dist="17961" dir="2700000">
                  <a:srgbClr val="89827A"/>
                </a:prstShdw>
              </a:effectLst>
            </p:spPr>
            <p:txBody>
              <a:bodyPr/>
              <a:lstStyle/>
              <a:p>
                <a:endParaRPr lang="es-MX"/>
              </a:p>
            </p:txBody>
          </p:sp>
          <p:sp>
            <p:nvSpPr>
              <p:cNvPr id="43028" name="Text Box 20"/>
              <p:cNvSpPr txBox="1">
                <a:spLocks noChangeArrowheads="1"/>
              </p:cNvSpPr>
              <p:nvPr/>
            </p:nvSpPr>
            <p:spPr bwMode="auto">
              <a:xfrm>
                <a:off x="1568" y="1998"/>
                <a:ext cx="2770" cy="336"/>
              </a:xfrm>
              <a:prstGeom prst="rect">
                <a:avLst/>
              </a:prstGeom>
              <a:noFill/>
              <a:ln w="9525">
                <a:noFill/>
                <a:miter lim="800000"/>
                <a:headEnd/>
                <a:tailEnd/>
              </a:ln>
            </p:spPr>
            <p:txBody>
              <a:bodyPr anchor="ctr" anchorCtr="1"/>
              <a:lstStyle/>
              <a:p>
                <a:pPr algn="ctr"/>
                <a:r>
                  <a:rPr lang="es-MX" sz="2000" b="1" dirty="0" err="1" smtClean="0">
                    <a:solidFill>
                      <a:srgbClr val="000066"/>
                    </a:solidFill>
                  </a:rPr>
                  <a:t>Diocesan</a:t>
                </a:r>
                <a:r>
                  <a:rPr lang="es-MX" sz="2000" b="1" dirty="0" smtClean="0">
                    <a:solidFill>
                      <a:srgbClr val="000066"/>
                    </a:solidFill>
                  </a:rPr>
                  <a:t> </a:t>
                </a:r>
                <a:r>
                  <a:rPr lang="es-MX" sz="2000" b="1" dirty="0" err="1" smtClean="0">
                    <a:solidFill>
                      <a:srgbClr val="000066"/>
                    </a:solidFill>
                  </a:rPr>
                  <a:t>Coordinator</a:t>
                </a:r>
                <a:r>
                  <a:rPr lang="es-MX" sz="2000" b="1" dirty="0" smtClean="0">
                    <a:solidFill>
                      <a:srgbClr val="000066"/>
                    </a:solidFill>
                  </a:rPr>
                  <a:t> </a:t>
                </a:r>
                <a:r>
                  <a:rPr lang="es-MX" sz="2000" b="1" dirty="0" err="1" smtClean="0">
                    <a:solidFill>
                      <a:srgbClr val="000066"/>
                    </a:solidFill>
                  </a:rPr>
                  <a:t>Team</a:t>
                </a:r>
                <a:endParaRPr lang="es-ES" sz="2000" b="1" dirty="0">
                  <a:solidFill>
                    <a:srgbClr val="000066"/>
                  </a:solidFill>
                </a:endParaRPr>
              </a:p>
            </p:txBody>
          </p:sp>
        </p:grpSp>
        <p:grpSp>
          <p:nvGrpSpPr>
            <p:cNvPr id="7" name="Group 21"/>
            <p:cNvGrpSpPr>
              <a:grpSpLocks/>
            </p:cNvGrpSpPr>
            <p:nvPr/>
          </p:nvGrpSpPr>
          <p:grpSpPr bwMode="auto">
            <a:xfrm>
              <a:off x="1668463" y="3435877"/>
              <a:ext cx="4198938" cy="549275"/>
              <a:chOff x="1576" y="1622"/>
              <a:chExt cx="2645" cy="346"/>
            </a:xfrm>
          </p:grpSpPr>
          <p:sp>
            <p:nvSpPr>
              <p:cNvPr id="43025" name="Freeform 22"/>
              <p:cNvSpPr>
                <a:spLocks/>
              </p:cNvSpPr>
              <p:nvPr/>
            </p:nvSpPr>
            <p:spPr bwMode="auto">
              <a:xfrm>
                <a:off x="1576" y="1632"/>
                <a:ext cx="2606" cy="336"/>
              </a:xfrm>
              <a:custGeom>
                <a:avLst/>
                <a:gdLst>
                  <a:gd name="T0" fmla="*/ 224 w 2606"/>
                  <a:gd name="T1" fmla="*/ 0 h 336"/>
                  <a:gd name="T2" fmla="*/ 0 w 2606"/>
                  <a:gd name="T3" fmla="*/ 336 h 336"/>
                  <a:gd name="T4" fmla="*/ 2606 w 2606"/>
                  <a:gd name="T5" fmla="*/ 336 h 336"/>
                  <a:gd name="T6" fmla="*/ 2390 w 2606"/>
                  <a:gd name="T7" fmla="*/ 0 h 336"/>
                  <a:gd name="T8" fmla="*/ 224 w 2606"/>
                  <a:gd name="T9" fmla="*/ 0 h 336"/>
                  <a:gd name="T10" fmla="*/ 0 60000 65536"/>
                  <a:gd name="T11" fmla="*/ 0 60000 65536"/>
                  <a:gd name="T12" fmla="*/ 0 60000 65536"/>
                  <a:gd name="T13" fmla="*/ 0 60000 65536"/>
                  <a:gd name="T14" fmla="*/ 0 60000 65536"/>
                  <a:gd name="T15" fmla="*/ 0 w 2606"/>
                  <a:gd name="T16" fmla="*/ 0 h 336"/>
                  <a:gd name="T17" fmla="*/ 2606 w 2606"/>
                  <a:gd name="T18" fmla="*/ 336 h 336"/>
                </a:gdLst>
                <a:ahLst/>
                <a:cxnLst>
                  <a:cxn ang="T10">
                    <a:pos x="T0" y="T1"/>
                  </a:cxn>
                  <a:cxn ang="T11">
                    <a:pos x="T2" y="T3"/>
                  </a:cxn>
                  <a:cxn ang="T12">
                    <a:pos x="T4" y="T5"/>
                  </a:cxn>
                  <a:cxn ang="T13">
                    <a:pos x="T6" y="T7"/>
                  </a:cxn>
                  <a:cxn ang="T14">
                    <a:pos x="T8" y="T9"/>
                  </a:cxn>
                </a:cxnLst>
                <a:rect l="T15" t="T16" r="T17" b="T18"/>
                <a:pathLst>
                  <a:path w="2606" h="336">
                    <a:moveTo>
                      <a:pt x="224" y="0"/>
                    </a:moveTo>
                    <a:lnTo>
                      <a:pt x="0" y="336"/>
                    </a:lnTo>
                    <a:lnTo>
                      <a:pt x="2606" y="336"/>
                    </a:lnTo>
                    <a:lnTo>
                      <a:pt x="2390" y="0"/>
                    </a:lnTo>
                    <a:lnTo>
                      <a:pt x="224" y="0"/>
                    </a:lnTo>
                    <a:close/>
                  </a:path>
                </a:pathLst>
              </a:custGeom>
              <a:solidFill>
                <a:srgbClr val="92D050"/>
              </a:solidFill>
              <a:ln w="28575">
                <a:noFill/>
                <a:round/>
                <a:headEnd/>
                <a:tailEnd/>
              </a:ln>
              <a:effectLst>
                <a:prstShdw prst="shdw17" dist="17961" dir="2700000">
                  <a:srgbClr val="89827A"/>
                </a:prstShdw>
              </a:effectLst>
            </p:spPr>
            <p:txBody>
              <a:bodyPr/>
              <a:lstStyle/>
              <a:p>
                <a:endParaRPr lang="es-MX"/>
              </a:p>
            </p:txBody>
          </p:sp>
          <p:sp>
            <p:nvSpPr>
              <p:cNvPr id="43026" name="Text Box 23"/>
              <p:cNvSpPr txBox="1">
                <a:spLocks noChangeArrowheads="1"/>
              </p:cNvSpPr>
              <p:nvPr/>
            </p:nvSpPr>
            <p:spPr bwMode="auto">
              <a:xfrm>
                <a:off x="1710" y="1622"/>
                <a:ext cx="2511" cy="336"/>
              </a:xfrm>
              <a:prstGeom prst="rect">
                <a:avLst/>
              </a:prstGeom>
              <a:noFill/>
              <a:ln w="9525">
                <a:noFill/>
                <a:miter lim="800000"/>
                <a:headEnd/>
                <a:tailEnd/>
              </a:ln>
            </p:spPr>
            <p:txBody>
              <a:bodyPr anchor="ctr" anchorCtr="1"/>
              <a:lstStyle/>
              <a:p>
                <a:pPr algn="ctr"/>
                <a:r>
                  <a:rPr lang="es-MX" sz="2000" b="1" dirty="0" smtClean="0">
                    <a:solidFill>
                      <a:srgbClr val="000066"/>
                    </a:solidFill>
                  </a:rPr>
                  <a:t>Sector </a:t>
                </a:r>
                <a:r>
                  <a:rPr lang="es-MX" sz="2000" b="1" dirty="0" err="1" smtClean="0">
                    <a:solidFill>
                      <a:srgbClr val="000066"/>
                    </a:solidFill>
                  </a:rPr>
                  <a:t>Coordinator</a:t>
                </a:r>
                <a:r>
                  <a:rPr lang="es-MX" sz="2000" b="1" dirty="0" smtClean="0">
                    <a:solidFill>
                      <a:srgbClr val="000066"/>
                    </a:solidFill>
                  </a:rPr>
                  <a:t> </a:t>
                </a:r>
                <a:r>
                  <a:rPr lang="es-MX" sz="2000" b="1" dirty="0" err="1" smtClean="0">
                    <a:solidFill>
                      <a:srgbClr val="000066"/>
                    </a:solidFill>
                  </a:rPr>
                  <a:t>Team</a:t>
                </a:r>
                <a:endParaRPr lang="es-ES" sz="2000" b="1" dirty="0">
                  <a:solidFill>
                    <a:srgbClr val="000066"/>
                  </a:solidFill>
                </a:endParaRPr>
              </a:p>
            </p:txBody>
          </p:sp>
        </p:grpSp>
        <p:grpSp>
          <p:nvGrpSpPr>
            <p:cNvPr id="8" name="Group 29"/>
            <p:cNvGrpSpPr>
              <a:grpSpLocks/>
            </p:cNvGrpSpPr>
            <p:nvPr/>
          </p:nvGrpSpPr>
          <p:grpSpPr bwMode="auto">
            <a:xfrm>
              <a:off x="2478088" y="860952"/>
              <a:ext cx="2520950" cy="1905000"/>
              <a:chOff x="1561" y="336"/>
              <a:chExt cx="1588" cy="1200"/>
            </a:xfrm>
          </p:grpSpPr>
          <p:sp>
            <p:nvSpPr>
              <p:cNvPr id="43023" name="Freeform 24"/>
              <p:cNvSpPr>
                <a:spLocks/>
              </p:cNvSpPr>
              <p:nvPr/>
            </p:nvSpPr>
            <p:spPr bwMode="auto">
              <a:xfrm>
                <a:off x="1561" y="336"/>
                <a:ext cx="1588" cy="1200"/>
              </a:xfrm>
              <a:custGeom>
                <a:avLst/>
                <a:gdLst>
                  <a:gd name="T0" fmla="*/ 0 w 1588"/>
                  <a:gd name="T1" fmla="*/ 1200 h 1200"/>
                  <a:gd name="T2" fmla="*/ 794 w 1588"/>
                  <a:gd name="T3" fmla="*/ 0 h 1200"/>
                  <a:gd name="T4" fmla="*/ 1588 w 1588"/>
                  <a:gd name="T5" fmla="*/ 1199 h 1200"/>
                  <a:gd name="T6" fmla="*/ 0 w 1588"/>
                  <a:gd name="T7" fmla="*/ 1200 h 1200"/>
                  <a:gd name="T8" fmla="*/ 0 60000 65536"/>
                  <a:gd name="T9" fmla="*/ 0 60000 65536"/>
                  <a:gd name="T10" fmla="*/ 0 60000 65536"/>
                  <a:gd name="T11" fmla="*/ 0 60000 65536"/>
                  <a:gd name="T12" fmla="*/ 0 w 1588"/>
                  <a:gd name="T13" fmla="*/ 0 h 1200"/>
                  <a:gd name="T14" fmla="*/ 1588 w 1588"/>
                  <a:gd name="T15" fmla="*/ 1200 h 1200"/>
                </a:gdLst>
                <a:ahLst/>
                <a:cxnLst>
                  <a:cxn ang="T8">
                    <a:pos x="T0" y="T1"/>
                  </a:cxn>
                  <a:cxn ang="T9">
                    <a:pos x="T2" y="T3"/>
                  </a:cxn>
                  <a:cxn ang="T10">
                    <a:pos x="T4" y="T5"/>
                  </a:cxn>
                  <a:cxn ang="T11">
                    <a:pos x="T6" y="T7"/>
                  </a:cxn>
                </a:cxnLst>
                <a:rect l="T12" t="T13" r="T14" b="T15"/>
                <a:pathLst>
                  <a:path w="1588" h="1200">
                    <a:moveTo>
                      <a:pt x="0" y="1200"/>
                    </a:moveTo>
                    <a:lnTo>
                      <a:pt x="794" y="0"/>
                    </a:lnTo>
                    <a:lnTo>
                      <a:pt x="1588" y="1199"/>
                    </a:lnTo>
                    <a:lnTo>
                      <a:pt x="0" y="1200"/>
                    </a:lnTo>
                    <a:close/>
                  </a:path>
                </a:pathLst>
              </a:custGeom>
              <a:solidFill>
                <a:srgbClr val="D6C2AE"/>
              </a:solidFill>
              <a:ln w="28575">
                <a:noFill/>
                <a:round/>
                <a:headEnd/>
                <a:tailEnd/>
              </a:ln>
              <a:effectLst>
                <a:prstShdw prst="shdw17" dist="17961" dir="2700000">
                  <a:srgbClr val="807468"/>
                </a:prstShdw>
              </a:effectLst>
            </p:spPr>
            <p:txBody>
              <a:bodyPr/>
              <a:lstStyle/>
              <a:p>
                <a:endParaRPr lang="es-MX"/>
              </a:p>
            </p:txBody>
          </p:sp>
          <p:sp>
            <p:nvSpPr>
              <p:cNvPr id="309273" name="Text Box 25"/>
              <p:cNvSpPr txBox="1">
                <a:spLocks noChangeArrowheads="1"/>
              </p:cNvSpPr>
              <p:nvPr/>
            </p:nvSpPr>
            <p:spPr bwMode="auto">
              <a:xfrm>
                <a:off x="1971" y="816"/>
                <a:ext cx="767" cy="567"/>
              </a:xfrm>
              <a:prstGeom prst="rect">
                <a:avLst/>
              </a:prstGeom>
              <a:noFill/>
              <a:ln w="9525">
                <a:noFill/>
                <a:miter lim="800000"/>
                <a:headEnd/>
                <a:tailEnd/>
              </a:ln>
              <a:effectLst/>
            </p:spPr>
            <p:txBody>
              <a:bodyPr anchor="ctr" anchorCtr="1"/>
              <a:lstStyle/>
              <a:p>
                <a:pPr algn="ctr">
                  <a:lnSpc>
                    <a:spcPct val="110000"/>
                  </a:lnSpc>
                </a:pPr>
                <a:r>
                  <a:rPr lang="es-MX" sz="2000" b="1" dirty="0" smtClean="0">
                    <a:solidFill>
                      <a:srgbClr val="000066"/>
                    </a:solidFill>
                    <a:effectLst>
                      <a:outerShdw blurRad="38100" dist="38100" dir="2700000" algn="tl">
                        <a:srgbClr val="C0C0C0"/>
                      </a:outerShdw>
                    </a:effectLst>
                  </a:rPr>
                  <a:t>Basic </a:t>
                </a:r>
                <a:r>
                  <a:rPr lang="es-MX" sz="2000" b="1" dirty="0" err="1" smtClean="0">
                    <a:solidFill>
                      <a:srgbClr val="000066"/>
                    </a:solidFill>
                    <a:effectLst>
                      <a:outerShdw blurRad="38100" dist="38100" dir="2700000" algn="tl">
                        <a:srgbClr val="C0C0C0"/>
                      </a:outerShdw>
                    </a:effectLst>
                  </a:rPr>
                  <a:t>Team</a:t>
                </a:r>
                <a:endParaRPr lang="es-ES" sz="2000" b="1" dirty="0">
                  <a:solidFill>
                    <a:srgbClr val="000066"/>
                  </a:solidFill>
                  <a:effectLst>
                    <a:outerShdw blurRad="38100" dist="38100" dir="2700000" algn="tl">
                      <a:srgbClr val="C0C0C0"/>
                    </a:outerShdw>
                  </a:effectLst>
                </a:endParaRPr>
              </a:p>
            </p:txBody>
          </p:sp>
        </p:grpSp>
        <p:cxnSp>
          <p:nvCxnSpPr>
            <p:cNvPr id="43021" name="AutoShape 27"/>
            <p:cNvCxnSpPr>
              <a:cxnSpLocks noChangeShapeType="1"/>
              <a:stCxn id="43022" idx="1"/>
            </p:cNvCxnSpPr>
            <p:nvPr/>
          </p:nvCxnSpPr>
          <p:spPr bwMode="auto">
            <a:xfrm flipH="1">
              <a:off x="4348163" y="2080152"/>
              <a:ext cx="1100137" cy="0"/>
            </a:xfrm>
            <a:prstGeom prst="straightConnector1">
              <a:avLst/>
            </a:prstGeom>
            <a:noFill/>
            <a:ln w="38100">
              <a:solidFill>
                <a:srgbClr val="FF6600"/>
              </a:solidFill>
              <a:round/>
              <a:headEnd/>
              <a:tailEnd type="oval" w="med" len="med"/>
            </a:ln>
          </p:spPr>
        </p:cxnSp>
        <p:sp>
          <p:nvSpPr>
            <p:cNvPr id="43022" name="Rectangle 28"/>
            <p:cNvSpPr>
              <a:spLocks noChangeArrowheads="1"/>
            </p:cNvSpPr>
            <p:nvPr/>
          </p:nvSpPr>
          <p:spPr bwMode="auto">
            <a:xfrm>
              <a:off x="5448300" y="1165752"/>
              <a:ext cx="42863" cy="1828800"/>
            </a:xfrm>
            <a:prstGeom prst="rect">
              <a:avLst/>
            </a:prstGeom>
            <a:solidFill>
              <a:srgbClr val="FF6600"/>
            </a:solidFill>
            <a:ln w="9525">
              <a:noFill/>
              <a:miter lim="800000"/>
              <a:headEnd/>
              <a:tailEnd/>
            </a:ln>
          </p:spPr>
          <p:txBody>
            <a:bodyPr wrap="none" anchor="ctr"/>
            <a:lstStyle/>
            <a:p>
              <a:endParaRPr lang="en-US" sz="1600" dirty="0"/>
            </a:p>
          </p:txBody>
        </p:sp>
      </p:grpSp>
      <p:sp>
        <p:nvSpPr>
          <p:cNvPr id="43012" name="Text Box 2"/>
          <p:cNvSpPr txBox="1">
            <a:spLocks noChangeArrowheads="1"/>
          </p:cNvSpPr>
          <p:nvPr/>
        </p:nvSpPr>
        <p:spPr bwMode="auto">
          <a:xfrm>
            <a:off x="179512" y="1415711"/>
            <a:ext cx="2643029" cy="357105"/>
          </a:xfrm>
          <a:prstGeom prst="rect">
            <a:avLst/>
          </a:prstGeom>
          <a:noFill/>
          <a:ln w="9525">
            <a:noFill/>
            <a:miter lim="800000"/>
            <a:headEnd/>
            <a:tailEnd/>
          </a:ln>
        </p:spPr>
        <p:txBody>
          <a:bodyPr lIns="91430" tIns="10799" rIns="91430" bIns="10799"/>
          <a:lstStyle/>
          <a:p>
            <a:pPr>
              <a:buClr>
                <a:srgbClr val="99CC00"/>
              </a:buClr>
              <a:buFont typeface="Webdings" pitchFamily="18" charset="2"/>
              <a:buChar char="4"/>
            </a:pPr>
            <a:r>
              <a:rPr lang="es-MX" sz="2800" b="1" dirty="0" smtClean="0">
                <a:solidFill>
                  <a:srgbClr val="FF0000"/>
                </a:solidFill>
                <a:latin typeface="Century Gothic" pitchFamily="34" charset="0"/>
              </a:rPr>
              <a:t>STRUCTURE</a:t>
            </a:r>
            <a:r>
              <a:rPr lang="es-MX" sz="2000" b="1" dirty="0" smtClean="0">
                <a:solidFill>
                  <a:schemeClr val="bg1"/>
                </a:solidFill>
                <a:latin typeface="Century Gothic" pitchFamily="34" charset="0"/>
              </a:rPr>
              <a:t> </a:t>
            </a:r>
            <a:r>
              <a:rPr lang="es-MX" sz="2000" b="1" dirty="0">
                <a:solidFill>
                  <a:schemeClr val="bg1"/>
                </a:solidFill>
                <a:latin typeface="Century Gothic" pitchFamily="34" charset="0"/>
              </a:rPr>
              <a:t>del MFC</a:t>
            </a:r>
            <a:endParaRPr lang="es-ES" sz="2000" b="1" dirty="0">
              <a:solidFill>
                <a:schemeClr val="bg1"/>
              </a:solidFill>
              <a:latin typeface="Century Gothic" pitchFamily="34" charset="0"/>
            </a:endParaRPr>
          </a:p>
        </p:txBody>
      </p:sp>
      <p:sp>
        <p:nvSpPr>
          <p:cNvPr id="43013" name="Freeform 13"/>
          <p:cNvSpPr>
            <a:spLocks/>
          </p:cNvSpPr>
          <p:nvPr/>
        </p:nvSpPr>
        <p:spPr bwMode="auto">
          <a:xfrm>
            <a:off x="303729" y="5588294"/>
            <a:ext cx="7148592" cy="514231"/>
          </a:xfrm>
          <a:custGeom>
            <a:avLst/>
            <a:gdLst>
              <a:gd name="T0" fmla="*/ 2147483647 w 4133"/>
              <a:gd name="T1" fmla="*/ 0 h 336"/>
              <a:gd name="T2" fmla="*/ 0 w 4133"/>
              <a:gd name="T3" fmla="*/ 2147483647 h 336"/>
              <a:gd name="T4" fmla="*/ 2147483647 w 4133"/>
              <a:gd name="T5" fmla="*/ 2147483647 h 336"/>
              <a:gd name="T6" fmla="*/ 2147483647 w 4133"/>
              <a:gd name="T7" fmla="*/ 2147483647 h 336"/>
              <a:gd name="T8" fmla="*/ 2147483647 w 4133"/>
              <a:gd name="T9" fmla="*/ 0 h 336"/>
              <a:gd name="T10" fmla="*/ 0 60000 65536"/>
              <a:gd name="T11" fmla="*/ 0 60000 65536"/>
              <a:gd name="T12" fmla="*/ 0 60000 65536"/>
              <a:gd name="T13" fmla="*/ 0 60000 65536"/>
              <a:gd name="T14" fmla="*/ 0 60000 65536"/>
              <a:gd name="T15" fmla="*/ 0 w 4133"/>
              <a:gd name="T16" fmla="*/ 0 h 336"/>
              <a:gd name="T17" fmla="*/ 4133 w 4133"/>
              <a:gd name="T18" fmla="*/ 336 h 336"/>
            </a:gdLst>
            <a:ahLst/>
            <a:cxnLst>
              <a:cxn ang="T10">
                <a:pos x="T0" y="T1"/>
              </a:cxn>
              <a:cxn ang="T11">
                <a:pos x="T2" y="T3"/>
              </a:cxn>
              <a:cxn ang="T12">
                <a:pos x="T4" y="T5"/>
              </a:cxn>
              <a:cxn ang="T13">
                <a:pos x="T6" y="T7"/>
              </a:cxn>
              <a:cxn ang="T14">
                <a:pos x="T8" y="T9"/>
              </a:cxn>
            </a:cxnLst>
            <a:rect l="T15" t="T16" r="T17" b="T18"/>
            <a:pathLst>
              <a:path w="4133" h="336">
                <a:moveTo>
                  <a:pt x="225" y="0"/>
                </a:moveTo>
                <a:lnTo>
                  <a:pt x="0" y="334"/>
                </a:lnTo>
                <a:lnTo>
                  <a:pt x="4133" y="336"/>
                </a:lnTo>
                <a:lnTo>
                  <a:pt x="3905" y="3"/>
                </a:lnTo>
                <a:lnTo>
                  <a:pt x="225" y="0"/>
                </a:lnTo>
                <a:close/>
              </a:path>
            </a:pathLst>
          </a:custGeom>
          <a:solidFill>
            <a:schemeClr val="accent1"/>
          </a:solidFill>
          <a:ln w="9525">
            <a:noFill/>
            <a:round/>
            <a:headEnd/>
            <a:tailEnd/>
          </a:ln>
          <a:effectLst>
            <a:prstShdw prst="shdw17" dist="17961" dir="2700000">
              <a:srgbClr val="89827A">
                <a:alpha val="74997"/>
              </a:srgbClr>
            </a:prstShdw>
          </a:effectLst>
        </p:spPr>
        <p:txBody>
          <a:bodyPr lIns="76819" tIns="38409" rIns="76819" bIns="38409"/>
          <a:lstStyle/>
          <a:p>
            <a:r>
              <a:rPr lang="es-MX" sz="2000" b="1" dirty="0"/>
              <a:t> </a:t>
            </a:r>
            <a:r>
              <a:rPr lang="es-MX" sz="2000" b="1" dirty="0" smtClean="0"/>
              <a:t>	 International </a:t>
            </a:r>
            <a:r>
              <a:rPr lang="es-MX" sz="2000" b="1" dirty="0" err="1" smtClean="0"/>
              <a:t>Confederation</a:t>
            </a:r>
            <a:r>
              <a:rPr lang="es-MX" sz="2000" b="1" dirty="0" smtClean="0"/>
              <a:t> of CFM(ICCFM) </a:t>
            </a:r>
            <a:endParaRPr lang="es-MX" sz="2000" b="1" dirty="0"/>
          </a:p>
        </p:txBody>
      </p:sp>
      <p:sp>
        <p:nvSpPr>
          <p:cNvPr id="43014" name="Slide Number Placeholder 6"/>
          <p:cNvSpPr txBox="1">
            <a:spLocks/>
          </p:cNvSpPr>
          <p:nvPr/>
        </p:nvSpPr>
        <p:spPr bwMode="auto">
          <a:xfrm>
            <a:off x="8479372" y="6453281"/>
            <a:ext cx="439512" cy="365040"/>
          </a:xfrm>
          <a:prstGeom prst="rect">
            <a:avLst/>
          </a:prstGeom>
          <a:noFill/>
          <a:ln w="9525">
            <a:noFill/>
            <a:miter lim="800000"/>
            <a:headEnd/>
            <a:tailEnd/>
          </a:ln>
        </p:spPr>
        <p:txBody>
          <a:bodyPr lIns="91430" tIns="45715" rIns="91430" bIns="45715"/>
          <a:lstStyle/>
          <a:p>
            <a:pPr defTabSz="913557"/>
            <a:fld id="{3DE7E520-C756-43B6-9DCC-9C8FFCBE4608}" type="slidenum">
              <a:rPr lang="es-ES">
                <a:latin typeface="Calibri" pitchFamily="34" charset="0"/>
              </a:rPr>
              <a:pPr defTabSz="913557"/>
              <a:t>27</a:t>
            </a:fld>
            <a:endParaRPr lang="es-ES" dirty="0">
              <a:latin typeface="Calibri" pitchFamily="34" charset="0"/>
            </a:endParaRPr>
          </a:p>
        </p:txBody>
      </p:sp>
      <p:sp>
        <p:nvSpPr>
          <p:cNvPr id="28" name="27 Marcador de número de diapositiva"/>
          <p:cNvSpPr>
            <a:spLocks noGrp="1"/>
          </p:cNvSpPr>
          <p:nvPr>
            <p:ph type="sldNum" sz="quarter" idx="12"/>
          </p:nvPr>
        </p:nvSpPr>
        <p:spPr/>
        <p:txBody>
          <a:bodyPr/>
          <a:lstStyle/>
          <a:p>
            <a:fld id="{90BE7566-A98B-44AD-8B00-3DCD9925E3E9}" type="slidenum">
              <a:rPr lang="es-MX" smtClean="0"/>
              <a:pPr/>
              <a:t>27</a:t>
            </a:fld>
            <a:endParaRPr lang="es-MX"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bwMode="auto">
          <a:xfrm>
            <a:off x="457379" y="908720"/>
            <a:ext cx="8229243" cy="1142735"/>
          </a:xfrm>
          <a:noFill/>
          <a:ln>
            <a:miter lim="800000"/>
            <a:headEnd/>
            <a:tailEnd/>
          </a:ln>
        </p:spPr>
        <p:txBody>
          <a:bodyPr vert="horz" wrap="square" lIns="91430" tIns="45715" rIns="91430" bIns="45715" numCol="1" anchor="t" anchorCtr="0" compatLnSpc="1">
            <a:prstTxWarp prst="textNoShape">
              <a:avLst/>
            </a:prstTxWarp>
          </a:bodyPr>
          <a:lstStyle/>
          <a:p>
            <a:r>
              <a:rPr lang="es-MX" sz="2400" b="1" dirty="0" err="1" smtClean="0">
                <a:solidFill>
                  <a:srgbClr val="0070C0"/>
                </a:solidFill>
                <a:ea typeface="ＭＳ Ｐゴシック" pitchFamily="34" charset="-128"/>
              </a:rPr>
              <a:t>Ecclesial</a:t>
            </a:r>
            <a:r>
              <a:rPr lang="es-MX" sz="2400" b="1" dirty="0" smtClean="0">
                <a:solidFill>
                  <a:srgbClr val="0070C0"/>
                </a:solidFill>
                <a:ea typeface="ＭＳ Ｐゴシック" pitchFamily="34" charset="-128"/>
              </a:rPr>
              <a:t> </a:t>
            </a:r>
            <a:r>
              <a:rPr lang="es-MX" sz="2400" b="1" dirty="0" err="1" smtClean="0">
                <a:solidFill>
                  <a:srgbClr val="0070C0"/>
                </a:solidFill>
                <a:ea typeface="ＭＳ Ｐゴシック" pitchFamily="34" charset="-128"/>
              </a:rPr>
              <a:t>Assistant</a:t>
            </a:r>
            <a:endParaRPr lang="es-MX" sz="2400" b="1" dirty="0">
              <a:solidFill>
                <a:srgbClr val="0070C0"/>
              </a:solidFill>
              <a:ea typeface="ＭＳ Ｐゴシック" pitchFamily="34" charset="-128"/>
            </a:endParaRPr>
          </a:p>
        </p:txBody>
      </p:sp>
      <p:sp>
        <p:nvSpPr>
          <p:cNvPr id="49154" name="2 Marcador de contenido"/>
          <p:cNvSpPr>
            <a:spLocks noGrp="1"/>
          </p:cNvSpPr>
          <p:nvPr>
            <p:ph idx="1"/>
          </p:nvPr>
        </p:nvSpPr>
        <p:spPr bwMode="auto">
          <a:xfrm>
            <a:off x="428792" y="1641715"/>
            <a:ext cx="8229243" cy="1571261"/>
          </a:xfrm>
          <a:noFill/>
          <a:ln>
            <a:miter lim="800000"/>
            <a:headEnd/>
            <a:tailEnd/>
          </a:ln>
        </p:spPr>
        <p:txBody>
          <a:bodyPr vert="horz" wrap="square" lIns="91430" tIns="45715" rIns="91430" bIns="45715" numCol="1" anchor="t" anchorCtr="0" compatLnSpc="1">
            <a:prstTxWarp prst="textNoShape">
              <a:avLst/>
            </a:prstTxWarp>
            <a:normAutofit/>
          </a:bodyPr>
          <a:lstStyle/>
          <a:p>
            <a:pPr>
              <a:buClr>
                <a:srgbClr val="00CC00"/>
              </a:buClr>
              <a:buFontTx/>
              <a:buNone/>
            </a:pPr>
            <a:r>
              <a:rPr lang="es-MX" sz="2000" dirty="0">
                <a:solidFill>
                  <a:srgbClr val="00003A"/>
                </a:solidFill>
                <a:latin typeface="Calibri" pitchFamily="34" charset="0"/>
                <a:ea typeface="ＭＳ Ｐゴシック" pitchFamily="34" charset="-128"/>
              </a:rPr>
              <a:t>	</a:t>
            </a:r>
            <a:r>
              <a:rPr lang="en-US" sz="2000" dirty="0" smtClean="0"/>
              <a:t> Being a Church Movement, requires the assistance of priests or consecrated (as) to join him on their teams. The church attendance has been fundamental since the beginning of the Christian Family Movement. The Ecclesiastical Advisor helps families reach their goal :</a:t>
            </a:r>
            <a:endParaRPr lang="es-MX" sz="2000" dirty="0">
              <a:solidFill>
                <a:srgbClr val="00003A"/>
              </a:solidFill>
              <a:latin typeface="Calibri" pitchFamily="34" charset="0"/>
              <a:ea typeface="ＭＳ Ｐゴシック" pitchFamily="34" charset="-128"/>
            </a:endParaRPr>
          </a:p>
          <a:p>
            <a:pPr>
              <a:buClr>
                <a:srgbClr val="00CC00"/>
              </a:buClr>
              <a:buFontTx/>
              <a:buNone/>
            </a:pPr>
            <a:endParaRPr lang="es-MX" sz="2000" dirty="0">
              <a:solidFill>
                <a:srgbClr val="00003A"/>
              </a:solidFill>
              <a:latin typeface="Century Gothic" pitchFamily="34" charset="0"/>
              <a:ea typeface="ＭＳ Ｐゴシック" pitchFamily="34" charset="-128"/>
            </a:endParaRPr>
          </a:p>
        </p:txBody>
      </p:sp>
      <p:sp>
        <p:nvSpPr>
          <p:cNvPr id="49155" name="4 CuadroTexto"/>
          <p:cNvSpPr txBox="1">
            <a:spLocks noChangeArrowheads="1"/>
          </p:cNvSpPr>
          <p:nvPr/>
        </p:nvSpPr>
        <p:spPr bwMode="auto">
          <a:xfrm>
            <a:off x="3167109" y="3284984"/>
            <a:ext cx="3457735" cy="2062093"/>
          </a:xfrm>
          <a:prstGeom prst="rect">
            <a:avLst/>
          </a:prstGeom>
          <a:noFill/>
          <a:ln w="9525">
            <a:noFill/>
            <a:miter lim="800000"/>
            <a:headEnd/>
            <a:tailEnd/>
          </a:ln>
        </p:spPr>
        <p:txBody>
          <a:bodyPr lIns="91430" tIns="45715" rIns="91430" bIns="45715">
            <a:spAutoFit/>
          </a:bodyPr>
          <a:lstStyle/>
          <a:p>
            <a:pPr>
              <a:buFont typeface="Wingdings" pitchFamily="2" charset="2"/>
              <a:buChar char="ü"/>
            </a:pPr>
            <a:r>
              <a:rPr lang="en-US" sz="1600" b="1" dirty="0" smtClean="0"/>
              <a:t>Doctrinally illuminating issues of CBF.</a:t>
            </a:r>
          </a:p>
          <a:p>
            <a:pPr>
              <a:buFont typeface="Wingdings" pitchFamily="2" charset="2"/>
              <a:buChar char="ü"/>
            </a:pPr>
            <a:r>
              <a:rPr lang="en-US" sz="1600" b="1" dirty="0" smtClean="0"/>
              <a:t>Training the </a:t>
            </a:r>
            <a:r>
              <a:rPr lang="en-US" sz="1600" b="1" dirty="0" err="1" smtClean="0"/>
              <a:t>emefecistas</a:t>
            </a:r>
            <a:r>
              <a:rPr lang="en-US" sz="1600" b="1" dirty="0" smtClean="0"/>
              <a:t> as true agents of family ministry.</a:t>
            </a:r>
          </a:p>
          <a:p>
            <a:pPr>
              <a:buFont typeface="Wingdings" pitchFamily="2" charset="2"/>
              <a:buChar char="ü"/>
            </a:pPr>
            <a:r>
              <a:rPr lang="en-US" sz="1600" b="1" dirty="0" smtClean="0"/>
              <a:t>Accompanying the growth of the spiritual life.</a:t>
            </a:r>
          </a:p>
          <a:p>
            <a:pPr>
              <a:buFont typeface="Wingdings" pitchFamily="2" charset="2"/>
              <a:buChar char="ü"/>
            </a:pPr>
            <a:r>
              <a:rPr lang="en-US" sz="1600" b="1" dirty="0" smtClean="0"/>
              <a:t>Promoting internal and external unit CFM.</a:t>
            </a:r>
            <a:endParaRPr lang="es-MX" sz="1700" b="1" dirty="0"/>
          </a:p>
        </p:txBody>
      </p:sp>
      <p:sp>
        <p:nvSpPr>
          <p:cNvPr id="48134" name="5 CuadroTexto"/>
          <p:cNvSpPr txBox="1">
            <a:spLocks noChangeArrowheads="1"/>
          </p:cNvSpPr>
          <p:nvPr/>
        </p:nvSpPr>
        <p:spPr bwMode="auto">
          <a:xfrm>
            <a:off x="3275856" y="5661248"/>
            <a:ext cx="5211787" cy="369322"/>
          </a:xfrm>
          <a:prstGeom prst="rect">
            <a:avLst/>
          </a:prstGeom>
          <a:solidFill>
            <a:srgbClr val="FFFF66"/>
          </a:solidFill>
          <a:ln w="9525">
            <a:solidFill>
              <a:schemeClr val="accent2"/>
            </a:solidFill>
            <a:miter lim="800000"/>
            <a:headEnd/>
            <a:tailEnd/>
          </a:ln>
        </p:spPr>
        <p:txBody>
          <a:bodyPr wrap="square" lIns="91430" tIns="45715" rIns="91430" bIns="45715">
            <a:spAutoFit/>
          </a:bodyPr>
          <a:lstStyle/>
          <a:p>
            <a:pPr>
              <a:defRPr/>
            </a:pPr>
            <a:r>
              <a:rPr lang="es-MX" altLang="es-MX" b="1" dirty="0" err="1" smtClean="0">
                <a:latin typeface="Comic Sans MS" pitchFamily="66" charset="0"/>
                <a:ea typeface="ＭＳ Ｐゴシック" charset="0"/>
                <a:cs typeface="ＭＳ Ｐゴシック" charset="0"/>
              </a:rPr>
              <a:t>There</a:t>
            </a:r>
            <a:r>
              <a:rPr lang="es-MX" altLang="es-MX" b="1" dirty="0" smtClean="0">
                <a:latin typeface="Comic Sans MS" pitchFamily="66" charset="0"/>
                <a:ea typeface="ＭＳ Ｐゴシック" charset="0"/>
                <a:cs typeface="ＭＳ Ｐゴシック" charset="0"/>
              </a:rPr>
              <a:t> </a:t>
            </a:r>
            <a:r>
              <a:rPr lang="es-MX" altLang="es-MX" b="1" dirty="0" err="1" smtClean="0">
                <a:latin typeface="Comic Sans MS" pitchFamily="66" charset="0"/>
                <a:ea typeface="ＭＳ Ｐゴシック" charset="0"/>
                <a:cs typeface="ＭＳ Ｐゴシック" charset="0"/>
              </a:rPr>
              <a:t>is</a:t>
            </a:r>
            <a:r>
              <a:rPr lang="es-MX" altLang="es-MX" b="1" dirty="0" smtClean="0">
                <a:latin typeface="Comic Sans MS" pitchFamily="66" charset="0"/>
                <a:ea typeface="ＭＳ Ｐゴシック" charset="0"/>
                <a:cs typeface="ＭＳ Ｐゴシック" charset="0"/>
              </a:rPr>
              <a:t> a Manual of </a:t>
            </a:r>
            <a:r>
              <a:rPr lang="es-MX" altLang="es-MX" b="1" dirty="0" err="1" smtClean="0">
                <a:latin typeface="Comic Sans MS" pitchFamily="66" charset="0"/>
                <a:ea typeface="ＭＳ Ｐゴシック" charset="0"/>
                <a:cs typeface="ＭＳ Ｐゴシック" charset="0"/>
              </a:rPr>
              <a:t>the</a:t>
            </a:r>
            <a:r>
              <a:rPr lang="es-MX" altLang="es-MX" b="1" dirty="0" smtClean="0">
                <a:latin typeface="Comic Sans MS" pitchFamily="66" charset="0"/>
                <a:ea typeface="ＭＳ Ｐゴシック" charset="0"/>
                <a:cs typeface="ＭＳ Ｐゴシック" charset="0"/>
              </a:rPr>
              <a:t> </a:t>
            </a:r>
            <a:r>
              <a:rPr lang="es-MX" altLang="es-MX" b="1" dirty="0" err="1" smtClean="0">
                <a:latin typeface="Comic Sans MS" pitchFamily="66" charset="0"/>
                <a:ea typeface="ＭＳ Ｐゴシック" charset="0"/>
                <a:cs typeface="ＭＳ Ｐゴシック" charset="0"/>
              </a:rPr>
              <a:t>Ecclesial</a:t>
            </a:r>
            <a:r>
              <a:rPr lang="es-MX" altLang="es-MX" b="1" dirty="0" smtClean="0">
                <a:latin typeface="Comic Sans MS" pitchFamily="66" charset="0"/>
                <a:ea typeface="ＭＳ Ｐゴシック" charset="0"/>
                <a:cs typeface="ＭＳ Ｐゴシック" charset="0"/>
              </a:rPr>
              <a:t> </a:t>
            </a:r>
            <a:r>
              <a:rPr lang="es-MX" altLang="es-MX" b="1" dirty="0" err="1" smtClean="0">
                <a:latin typeface="Comic Sans MS" pitchFamily="66" charset="0"/>
                <a:ea typeface="ＭＳ Ｐゴシック" charset="0"/>
                <a:cs typeface="ＭＳ Ｐゴシック" charset="0"/>
              </a:rPr>
              <a:t>Assistant</a:t>
            </a:r>
            <a:endParaRPr lang="es-MX" altLang="es-MX" b="1" dirty="0">
              <a:latin typeface="Comic Sans MS" pitchFamily="66" charset="0"/>
              <a:ea typeface="ＭＳ Ｐゴシック" charset="0"/>
              <a:cs typeface="ＭＳ Ｐゴシック" charset="0"/>
            </a:endParaRPr>
          </a:p>
        </p:txBody>
      </p:sp>
      <p:pic>
        <p:nvPicPr>
          <p:cNvPr id="48135" name="Picture 2" descr="C:\Users\Guillermo\Pictures\img121.jpg"/>
          <p:cNvPicPr>
            <a:picLocks noChangeAspect="1" noChangeArrowheads="1"/>
          </p:cNvPicPr>
          <p:nvPr/>
        </p:nvPicPr>
        <p:blipFill>
          <a:blip r:embed="rId2" cstate="print"/>
          <a:srcRect/>
          <a:stretch>
            <a:fillRect/>
          </a:stretch>
        </p:blipFill>
        <p:spPr bwMode="auto">
          <a:xfrm>
            <a:off x="7018870" y="2852936"/>
            <a:ext cx="1354850" cy="2577123"/>
          </a:xfrm>
          <a:prstGeom prst="rect">
            <a:avLst/>
          </a:prstGeom>
          <a:solidFill>
            <a:srgbClr val="FFFFFF">
              <a:shade val="85000"/>
            </a:srgbClr>
          </a:solidFill>
          <a:ln w="88900" cap="sq">
            <a:solidFill>
              <a:schemeClr val="accent4">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9158" name="Slide Number Placeholder 6"/>
          <p:cNvSpPr txBox="1">
            <a:spLocks/>
          </p:cNvSpPr>
          <p:nvPr/>
        </p:nvSpPr>
        <p:spPr bwMode="auto">
          <a:xfrm>
            <a:off x="8479372" y="6453281"/>
            <a:ext cx="439512" cy="365040"/>
          </a:xfrm>
          <a:prstGeom prst="rect">
            <a:avLst/>
          </a:prstGeom>
          <a:noFill/>
          <a:ln w="9525">
            <a:noFill/>
            <a:miter lim="800000"/>
            <a:headEnd/>
            <a:tailEnd/>
          </a:ln>
        </p:spPr>
        <p:txBody>
          <a:bodyPr lIns="91430" tIns="45715" rIns="91430" bIns="45715"/>
          <a:lstStyle/>
          <a:p>
            <a:pPr defTabSz="913557"/>
            <a:fld id="{03472207-7097-471C-8CE3-5C830E2AE17B}" type="slidenum">
              <a:rPr lang="es-ES">
                <a:latin typeface="Calibri" pitchFamily="34" charset="0"/>
              </a:rPr>
              <a:pPr defTabSz="913557"/>
              <a:t>28</a:t>
            </a:fld>
            <a:endParaRPr lang="es-ES" dirty="0">
              <a:latin typeface="Calibri" pitchFamily="34" charset="0"/>
            </a:endParaRPr>
          </a:p>
        </p:txBody>
      </p:sp>
      <p:sp>
        <p:nvSpPr>
          <p:cNvPr id="49159" name="Text Box 2"/>
          <p:cNvSpPr txBox="1">
            <a:spLocks noChangeArrowheads="1"/>
          </p:cNvSpPr>
          <p:nvPr/>
        </p:nvSpPr>
        <p:spPr bwMode="auto">
          <a:xfrm>
            <a:off x="303728" y="1271696"/>
            <a:ext cx="2643029" cy="357104"/>
          </a:xfrm>
          <a:prstGeom prst="rect">
            <a:avLst/>
          </a:prstGeom>
          <a:noFill/>
          <a:ln w="9525">
            <a:noFill/>
            <a:miter lim="800000"/>
            <a:headEnd/>
            <a:tailEnd/>
          </a:ln>
        </p:spPr>
        <p:txBody>
          <a:bodyPr lIns="91430" tIns="10799" rIns="91430" bIns="10799"/>
          <a:lstStyle/>
          <a:p>
            <a:pPr>
              <a:buClr>
                <a:srgbClr val="99CC00"/>
              </a:buClr>
              <a:buFont typeface="Webdings" pitchFamily="18" charset="2"/>
              <a:buChar char="4"/>
            </a:pPr>
            <a:r>
              <a:rPr lang="es-MX" sz="2800" b="1" dirty="0" smtClean="0">
                <a:solidFill>
                  <a:srgbClr val="FF0000"/>
                </a:solidFill>
                <a:latin typeface="Century Gothic" pitchFamily="34" charset="0"/>
              </a:rPr>
              <a:t>STRUCTURE</a:t>
            </a:r>
            <a:endParaRPr lang="es-ES" sz="2000" b="1" dirty="0">
              <a:solidFill>
                <a:schemeClr val="bg1"/>
              </a:solidFill>
              <a:latin typeface="Century Gothic" pitchFamily="34" charset="0"/>
            </a:endParaRPr>
          </a:p>
        </p:txBody>
      </p:sp>
      <p:pic>
        <p:nvPicPr>
          <p:cNvPr id="10" name="Picture 4" descr="http://1.bp.blogspot.com/__Ve0H9kgU0c/Sn-XELYL71I/AAAAAAAAAJk/KncAI3Ilt48/s320/Sacerdotes_catolicos.jp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95339" y="2996507"/>
            <a:ext cx="2805018" cy="2550522"/>
          </a:xfrm>
          <a:prstGeom prst="rect">
            <a:avLst/>
          </a:prstGeom>
          <a:noFill/>
          <a:ln>
            <a:noFill/>
          </a:ln>
          <a:effectLst>
            <a:outerShdw blurRad="63500" dist="114300" dir="8520009" algn="t" rotWithShape="0">
              <a:srgbClr val="000000">
                <a:alpha val="6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10 Marcador de número de diapositiva"/>
          <p:cNvSpPr>
            <a:spLocks noGrp="1"/>
          </p:cNvSpPr>
          <p:nvPr>
            <p:ph type="sldNum" sz="quarter" idx="12"/>
          </p:nvPr>
        </p:nvSpPr>
        <p:spPr/>
        <p:txBody>
          <a:bodyPr/>
          <a:lstStyle/>
          <a:p>
            <a:fld id="{90BE7566-A98B-44AD-8B00-3DCD9925E3E9}" type="slidenum">
              <a:rPr lang="es-MX" smtClean="0"/>
              <a:pPr/>
              <a:t>28</a:t>
            </a:fld>
            <a:endParaRPr lang="es-MX"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Título"/>
          <p:cNvSpPr>
            <a:spLocks noGrp="1"/>
          </p:cNvSpPr>
          <p:nvPr>
            <p:ph type="ctrTitle"/>
          </p:nvPr>
        </p:nvSpPr>
        <p:spPr bwMode="auto">
          <a:xfrm>
            <a:off x="611560" y="2420888"/>
            <a:ext cx="3081351" cy="3006866"/>
          </a:xfrm>
          <a:solidFill>
            <a:schemeClr val="accent3">
              <a:lumMod val="60000"/>
              <a:lumOff val="40000"/>
            </a:schemeClr>
          </a:solidFill>
          <a:ln>
            <a:solidFill>
              <a:srgbClr val="C00000"/>
            </a:solidFill>
            <a:miter lim="800000"/>
            <a:headEnd/>
            <a:tailEnd/>
          </a:ln>
        </p:spPr>
        <p:txBody>
          <a:bodyPr vert="horz" wrap="square" lIns="91430" tIns="45715" rIns="91430" bIns="45715" numCol="1" anchor="t" anchorCtr="0" compatLnSpc="1">
            <a:prstTxWarp prst="textNoShape">
              <a:avLst/>
            </a:prstTxWarp>
            <a:normAutofit/>
          </a:bodyPr>
          <a:lstStyle/>
          <a:p>
            <a:pPr algn="l"/>
            <a:r>
              <a:rPr lang="en-US" sz="2000" dirty="0" smtClean="0"/>
              <a:t>When we talk about "structure", we are referring not only to the flowchart of the different positions, but all that clearly defines the roles, responsibilities, objectives, requirements, etc..</a:t>
            </a:r>
            <a:endParaRPr lang="es-MX" sz="2400" dirty="0">
              <a:latin typeface="Calibri" pitchFamily="34" charset="0"/>
              <a:ea typeface="ＭＳ Ｐゴシック" pitchFamily="34" charset="-128"/>
            </a:endParaRPr>
          </a:p>
        </p:txBody>
      </p:sp>
      <p:sp>
        <p:nvSpPr>
          <p:cNvPr id="3" name="2 Subtítulo"/>
          <p:cNvSpPr>
            <a:spLocks noGrp="1"/>
          </p:cNvSpPr>
          <p:nvPr>
            <p:ph type="subTitle" idx="1"/>
          </p:nvPr>
        </p:nvSpPr>
        <p:spPr>
          <a:xfrm>
            <a:off x="3923928" y="1412776"/>
            <a:ext cx="4268867" cy="2231508"/>
          </a:xfrm>
          <a:solidFill>
            <a:schemeClr val="accent1">
              <a:lumMod val="20000"/>
              <a:lumOff val="80000"/>
            </a:schemeClr>
          </a:solidFill>
          <a:ln>
            <a:solidFill>
              <a:schemeClr val="accent2"/>
            </a:solidFill>
          </a:ln>
        </p:spPr>
        <p:txBody>
          <a:bodyPr lIns="91430" tIns="45715" rIns="91430" bIns="45715">
            <a:normAutofit fontScale="40000" lnSpcReduction="20000"/>
          </a:bodyPr>
          <a:lstStyle/>
          <a:p>
            <a:pPr algn="l">
              <a:defRPr/>
            </a:pPr>
            <a:r>
              <a:rPr lang="es-MX" sz="4300" b="1" dirty="0" smtClean="0">
                <a:solidFill>
                  <a:srgbClr val="FF0000"/>
                </a:solidFill>
              </a:rPr>
              <a:t>BYLAWS</a:t>
            </a:r>
            <a:r>
              <a:rPr lang="es-MX" sz="4300" b="1" dirty="0" smtClean="0"/>
              <a:t>.</a:t>
            </a:r>
            <a:endParaRPr lang="es-MX" sz="4300" b="1" dirty="0"/>
          </a:p>
          <a:p>
            <a:pPr algn="l">
              <a:defRPr/>
            </a:pPr>
            <a:endParaRPr lang="es-MX" sz="4200" b="1" dirty="0"/>
          </a:p>
          <a:p>
            <a:pPr algn="l">
              <a:defRPr/>
            </a:pPr>
            <a:r>
              <a:rPr lang="es-MX" sz="4200" b="1" dirty="0" err="1" smtClean="0"/>
              <a:t>Is</a:t>
            </a:r>
            <a:r>
              <a:rPr lang="es-MX" sz="4200" b="1" dirty="0" smtClean="0"/>
              <a:t> </a:t>
            </a:r>
            <a:r>
              <a:rPr lang="es-MX" sz="4200" b="1" dirty="0" err="1" smtClean="0"/>
              <a:t>important</a:t>
            </a:r>
            <a:r>
              <a:rPr lang="es-MX" sz="4200" b="1" dirty="0" smtClean="0"/>
              <a:t> </a:t>
            </a:r>
            <a:r>
              <a:rPr lang="es-MX" sz="4200" b="1" dirty="0" err="1" smtClean="0"/>
              <a:t>that</a:t>
            </a:r>
            <a:r>
              <a:rPr lang="es-MX" sz="4200" b="1" dirty="0" smtClean="0"/>
              <a:t> </a:t>
            </a:r>
            <a:r>
              <a:rPr lang="es-MX" sz="4200" b="1" dirty="0" err="1" smtClean="0"/>
              <a:t>the</a:t>
            </a:r>
            <a:r>
              <a:rPr lang="es-MX" sz="4200" b="1" dirty="0" smtClean="0"/>
              <a:t> CFM has </a:t>
            </a:r>
            <a:r>
              <a:rPr lang="es-MX" sz="4200" b="1" dirty="0" err="1" smtClean="0"/>
              <a:t>defined</a:t>
            </a:r>
            <a:r>
              <a:rPr lang="es-MX" sz="4200" b="1" dirty="0" smtClean="0"/>
              <a:t> </a:t>
            </a:r>
            <a:r>
              <a:rPr lang="es-MX" sz="4200" dirty="0" smtClean="0"/>
              <a:t>: </a:t>
            </a:r>
            <a:endParaRPr lang="es-MX" sz="4200" dirty="0"/>
          </a:p>
          <a:p>
            <a:pPr algn="l">
              <a:defRPr/>
            </a:pPr>
            <a:endParaRPr lang="es-MX" sz="4200" dirty="0"/>
          </a:p>
          <a:p>
            <a:pPr algn="l">
              <a:buFont typeface="Arial" pitchFamily="34" charset="0"/>
              <a:buChar char="•"/>
              <a:defRPr/>
            </a:pPr>
            <a:r>
              <a:rPr lang="es-MX" sz="5200" b="1" dirty="0" err="1" smtClean="0"/>
              <a:t>Bylaws</a:t>
            </a:r>
            <a:r>
              <a:rPr lang="es-MX" sz="5200" b="1" dirty="0" smtClean="0"/>
              <a:t> </a:t>
            </a:r>
            <a:endParaRPr lang="es-MX" sz="5200" b="1" dirty="0"/>
          </a:p>
          <a:p>
            <a:pPr algn="l">
              <a:buFont typeface="Arial" pitchFamily="34" charset="0"/>
              <a:buChar char="•"/>
              <a:defRPr/>
            </a:pPr>
            <a:r>
              <a:rPr lang="es-MX" sz="5200" b="1" dirty="0" err="1" smtClean="0"/>
              <a:t>Constitution</a:t>
            </a:r>
            <a:r>
              <a:rPr lang="es-MX" sz="5200" b="1" dirty="0" smtClean="0"/>
              <a:t> </a:t>
            </a:r>
            <a:endParaRPr lang="es-MX" sz="5200" b="1" dirty="0"/>
          </a:p>
          <a:p>
            <a:pPr algn="l">
              <a:buFont typeface="Arial" pitchFamily="34" charset="0"/>
              <a:buChar char="•"/>
              <a:defRPr/>
            </a:pPr>
            <a:r>
              <a:rPr lang="es-MX" sz="5200" b="1" dirty="0" err="1" smtClean="0"/>
              <a:t>Identity</a:t>
            </a:r>
            <a:r>
              <a:rPr lang="es-MX" sz="5200" b="1" dirty="0" smtClean="0"/>
              <a:t> Chart.</a:t>
            </a:r>
            <a:endParaRPr lang="es-MX" sz="5200" b="1" dirty="0"/>
          </a:p>
        </p:txBody>
      </p:sp>
      <p:sp>
        <p:nvSpPr>
          <p:cNvPr id="50179" name="Slide Number Placeholder 6"/>
          <p:cNvSpPr txBox="1">
            <a:spLocks/>
          </p:cNvSpPr>
          <p:nvPr/>
        </p:nvSpPr>
        <p:spPr bwMode="auto">
          <a:xfrm>
            <a:off x="8479372" y="6453281"/>
            <a:ext cx="439512" cy="365040"/>
          </a:xfrm>
          <a:prstGeom prst="rect">
            <a:avLst/>
          </a:prstGeom>
          <a:noFill/>
          <a:ln w="9525">
            <a:noFill/>
            <a:miter lim="800000"/>
            <a:headEnd/>
            <a:tailEnd/>
          </a:ln>
        </p:spPr>
        <p:txBody>
          <a:bodyPr lIns="91430" tIns="45715" rIns="91430" bIns="45715"/>
          <a:lstStyle/>
          <a:p>
            <a:pPr defTabSz="913557"/>
            <a:fld id="{4D76176A-D356-4349-BA35-1DEB823FCA2C}" type="slidenum">
              <a:rPr lang="es-ES">
                <a:latin typeface="Calibri" pitchFamily="34" charset="0"/>
              </a:rPr>
              <a:pPr defTabSz="913557"/>
              <a:t>29</a:t>
            </a:fld>
            <a:endParaRPr lang="es-ES" dirty="0">
              <a:latin typeface="Calibri" pitchFamily="34" charset="0"/>
            </a:endParaRPr>
          </a:p>
        </p:txBody>
      </p:sp>
      <p:sp>
        <p:nvSpPr>
          <p:cNvPr id="50180" name="4 Rectángulo"/>
          <p:cNvSpPr>
            <a:spLocks noChangeArrowheads="1"/>
          </p:cNvSpPr>
          <p:nvPr/>
        </p:nvSpPr>
        <p:spPr bwMode="auto">
          <a:xfrm>
            <a:off x="651126" y="1351757"/>
            <a:ext cx="2264690" cy="493067"/>
          </a:xfrm>
          <a:prstGeom prst="rect">
            <a:avLst/>
          </a:prstGeom>
          <a:noFill/>
          <a:ln w="9525">
            <a:noFill/>
            <a:miter lim="800000"/>
            <a:headEnd/>
            <a:tailEnd/>
          </a:ln>
        </p:spPr>
        <p:txBody>
          <a:bodyPr wrap="none" lIns="76819" tIns="38409" rIns="76819" bIns="38409">
            <a:spAutoFit/>
          </a:bodyPr>
          <a:lstStyle/>
          <a:p>
            <a:pPr>
              <a:buClr>
                <a:srgbClr val="99CC00"/>
              </a:buClr>
              <a:buFont typeface="Webdings" pitchFamily="18" charset="2"/>
              <a:buChar char="4"/>
            </a:pPr>
            <a:r>
              <a:rPr lang="es-MX" sz="2700" b="1" dirty="0" smtClean="0">
                <a:solidFill>
                  <a:srgbClr val="FF0000"/>
                </a:solidFill>
                <a:latin typeface="Century Gothic" pitchFamily="34" charset="0"/>
              </a:rPr>
              <a:t>STRUCTURE</a:t>
            </a:r>
            <a:endParaRPr lang="es-ES" sz="2700" b="1" dirty="0">
              <a:solidFill>
                <a:schemeClr val="bg1"/>
              </a:solidFill>
              <a:latin typeface="Century Gothic" pitchFamily="34" charset="0"/>
            </a:endParaRPr>
          </a:p>
        </p:txBody>
      </p:sp>
      <p:pic>
        <p:nvPicPr>
          <p:cNvPr id="50181" name="Picture 6" descr="http://www.sindicato-sime.com/imagenes/titulo%20estatutos.jpg"/>
          <p:cNvPicPr>
            <a:picLocks noChangeAspect="1" noChangeArrowheads="1"/>
          </p:cNvPicPr>
          <p:nvPr/>
        </p:nvPicPr>
        <p:blipFill>
          <a:blip r:embed="rId2" cstate="print"/>
          <a:srcRect/>
          <a:stretch>
            <a:fillRect/>
          </a:stretch>
        </p:blipFill>
        <p:spPr bwMode="auto">
          <a:xfrm>
            <a:off x="4211960" y="3789040"/>
            <a:ext cx="4304575" cy="2099343"/>
          </a:xfrm>
          <a:prstGeom prst="rect">
            <a:avLst/>
          </a:prstGeom>
          <a:noFill/>
          <a:ln w="9525">
            <a:noFill/>
            <a:miter lim="800000"/>
            <a:headEnd/>
            <a:tailEnd/>
          </a:ln>
        </p:spPr>
      </p:pic>
      <p:pic>
        <p:nvPicPr>
          <p:cNvPr id="49164" name="Picture 12" descr="http://2.bp.blogspot.com/_tp_US7VQwi8/S3eq067NPfI/AAAAAAAAAEI/s9vhm_hHXhA/s400/pag_estatutos.jpg">
            <a:hlinkClick r:id="rId3"/>
          </p:cNvPr>
          <p:cNvPicPr>
            <a:picLocks noChangeAspect="1" noChangeArrowheads="1"/>
          </p:cNvPicPr>
          <p:nvPr/>
        </p:nvPicPr>
        <p:blipFill>
          <a:blip r:embed="rId4" cstate="print"/>
          <a:srcRect/>
          <a:stretch>
            <a:fillRect/>
          </a:stretch>
        </p:blipFill>
        <p:spPr bwMode="auto">
          <a:xfrm>
            <a:off x="7003219" y="1954869"/>
            <a:ext cx="1068068" cy="1330148"/>
          </a:xfrm>
          <a:prstGeom prst="flowChartAlternateProcess">
            <a:avLst/>
          </a:prstGeom>
          <a:ln>
            <a:noFill/>
          </a:ln>
          <a:effectLst>
            <a:outerShdw blurRad="292100" dist="139700" dir="2700000" algn="tl" rotWithShape="0">
              <a:srgbClr val="333333">
                <a:alpha val="65000"/>
              </a:srgbClr>
            </a:outerShdw>
          </a:effectLst>
        </p:spPr>
      </p:pic>
      <p:sp>
        <p:nvSpPr>
          <p:cNvPr id="8" name="7 Marcador de número de diapositiva"/>
          <p:cNvSpPr>
            <a:spLocks noGrp="1"/>
          </p:cNvSpPr>
          <p:nvPr>
            <p:ph type="sldNum" sz="quarter" idx="12"/>
          </p:nvPr>
        </p:nvSpPr>
        <p:spPr/>
        <p:txBody>
          <a:bodyPr/>
          <a:lstStyle/>
          <a:p>
            <a:fld id="{90BE7566-A98B-44AD-8B00-3DCD9925E3E9}" type="slidenum">
              <a:rPr lang="es-MX" smtClean="0"/>
              <a:pPr/>
              <a:t>29</a:t>
            </a:fld>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3" y="1285017"/>
            <a:ext cx="7858179" cy="2215991"/>
          </a:xfrm>
          <a:prstGeom prst="rect">
            <a:avLst/>
          </a:prstGeom>
          <a:noFill/>
        </p:spPr>
        <p:txBody>
          <a:bodyPr wrap="square" rtlCol="0">
            <a:spAutoFit/>
          </a:bodyPr>
          <a:lstStyle/>
          <a:p>
            <a:pPr lvl="0" algn="just"/>
            <a:r>
              <a:rPr lang="en-US" sz="2400" b="1" dirty="0" smtClean="0"/>
              <a:t>The Basic Formation Cycle (BFC), </a:t>
            </a:r>
            <a:r>
              <a:rPr lang="en-US" sz="2400" dirty="0" smtClean="0"/>
              <a:t>is the main resource used by the Christian Family </a:t>
            </a:r>
            <a:r>
              <a:rPr lang="en-US" sz="2400" dirty="0"/>
              <a:t>M</a:t>
            </a:r>
            <a:r>
              <a:rPr lang="en-US" sz="2400" dirty="0" smtClean="0"/>
              <a:t>ovement (CFM) in Mexico and in 13 other Latin America countries, for the formation of its members, and it is shared  in this project to join efforts and contributions from other member countries.</a:t>
            </a:r>
            <a:endParaRPr lang="es-MX" sz="2400" dirty="0"/>
          </a:p>
          <a:p>
            <a:endParaRPr lang="es-MX" dirty="0"/>
          </a:p>
        </p:txBody>
      </p:sp>
      <p:sp>
        <p:nvSpPr>
          <p:cNvPr id="1026" name="AutoShape 2" descr="data:image/jpeg;base64,/9j/4AAQSkZJRgABAQAAAQABAAD/2wCEAAkGBhIQEBAPEhIVEA8PFBQNDw8UEA8PDw8PFBAVFRQQFBQXHCceFxkjGRQVHy8gJCctLCwsFR8xNTAqNSYrLCkBCQoKDgwOGg8PGiklHyQsLCwsLCopLSksLSkpLCksKSwsLS0sKSksKiwsLCwsKSwsKSkpKSkpLCksLCwsKSwpLP/AABEIAIYAhwMBIgACEQEDEQH/xAAcAAACAgMBAQAAAAAAAAAAAAAEBQADAQIGBwj/xAA6EAABAwIDBQQIBAYDAAAAAAABAAIDBBESITEFQVFhgQYTkbEUIjJxoaLB4QcjQlJicoLC0fAVM5L/xAAcAQACAgMBAQAAAAAAAAAAAAAFBgMEAAECBwj/xAAvEQACAgIBAwEGBAcAAAAAAAABAgADBBEhBRIxcQYTIjJBUSMzobEHFBU0UoGR/9oADAMBAAIRAxEAPwCgqKyWG2Y08lUjbIVOjA1NyXL3IZFZDJY8loFfFCtKxU7E6sqW1SjeDLlAFdHToiOmRNLgy7iffhPTZ2GBiIrcQJiylVopVhtmLikxV6OsGApv6KtTSrXvp0cQxOYytbJq+lQ8lMuxYDIGx2EBWVY+KypkfhFyumdVXuPiQhCTrUorn2YRvOSUEI2clxuenJDuYk3NyxkW9w8DgQtXQa10ZSAsLfCoqu5vUflUSQbx4K8qAJ7srDjmD8fJehu5ZXFAjoIFmnhTKmpxcXyCD3KUJBjni5CXp3Ca09ISCQMhqiI6dNI4w0ADRT0cXyVPGzQWKniWs/AYqHHOvMDZTqwU6NZArRTq6bILWiLvR1h1Omno61dAte8nRoih9Oh5KdOXwISpaGguOQH+2Xfvgo2TIHx9/SI6tgaCTp58kjmdiN/AcExr5DI6+g3Dh90C5qXM3qRyD2L8v7zK8MV/EfMEc1VOYi3NW8dPvPgosTHfIftQSHJZal20GpqHFmchu4lRMAom+rptKKFI2YAa92OxIVbAy6r3o2mjV9joSOte5oVTwpjDEqaeNMYI0PsaMOPVoS2JuSsCsbHkVqAlrMULZtY59PYtVpvpCaezst/mi206XMvcW13J9TWe0O4/A7wpKsgkaMivxgp2IJ6OtHU6ad2ELX1MULC+R7WMG8nXkBqTyCl98JB7ncXvgXLdptsQxju/+yW98IPscyfohe0nbQzAxQXjjOTnnKR/IftHxXJkKhk5wZTWv1lunp4+Z50DSHtDm5g+fA81RJAmuwuztoBKXHFK0Oa3RrRuvxKNi2cGZnN3HcPcqdHTrncDwD9YNyyiEgcxFHs7CLu14cPuqJWWT2ojSqpjT1h1JSnagidmhmOzAwoshYRCDBN4xmmdK1LoRmmtKNFXtMuYq7MY07ExgYgqcJlTtQywxloWFwxqttKTiH6m5+9qKp2phBEAS7eRa/IIVkL3Q7iuUERtZpz+BR9G8hvvJPBa1FNZxt7LvlKyTYWS5mZIrGgYT+cS/vik22di0zy+pnDnYG3I7xwbZo0AvkTYDmj+8STtI90zoqRmspD3ngwHU/E9EPozC7a3NhOZwVYMTi/B3bXkuY0CzQ25ADeIFrdFpS0hkkjjAzkcGjqbE9PoutDATWTht46eI0dO217Od6gIG/Un+pP9j9l2wiGV1zLHCIww2wscSXPcOfrEeKMU0mw7ndl4RZcacMaGtFmtAa0cgLBAzsTadqXVATRUdDUVrxFFQxKqpic1ASuqCJ1GActeIpIzUW0gzUV8HiATwZtBqmtMnNP2Xhbrif73WHgLJrS7Piboxo6X80p2e0eM/FYJ/SN+L0DITlyBE1OmVOtO0kpYInNA1LT8CPIpEdoSHLFYcslv+fR13rmGqel2b8jU6xtWxntPa33kX8EXHtiHTvW581wgKuieRp1yBKpveWhZMEKPM7aRwOYNwd+5DSJXs2rLbNGNzdzcIyPJOHMSp1DHbfrOwOziCgG6ubHvtna18r24XW3dqxrUKxsZkadM0p2DsttOzu2kuuS5zjkST9gB0TOc5LhNq/itTU73RxRvqXMJa8ts2MEGxAcdc+i5LtR+JsFfH3UtLLGGOxxyR1DWyRvta9rWOuh+CdsMGtPilOxSxnq1QltQvGtidv6qlePzHzwA5xSuxEtv+lxuWutwNvevVKLb0FTG2WKRpDhfDiaHtO9rm3uCEZotDcQXk1MvMxUJVVKzau1xGcOHFle4ItqcvgkFR2jubd3832VgdRx62Ks3Ilf+g52UgepNg+kul1WUsdtck+yP/X2UVkdYxf8AL9JRPsb1Un5B/wBE9YBVsZVLVXLtOKP2ntB4Xu7wC8txK3sOkBMdLbEQbYgSdoKcvgy1a4O8wfNII9mOI9oe7PzTSq2+x7HMa0nFliNhv3BDwSJ5w8Eir8UaMC2dUKvqlgRFr4XNNiCCi6OFhteYRk/wu801ikRDIWHVjc9fVCxsTtPEup1PvXkcy6m2ALZyvPuOEfVMvRLAAZ2yzzKHhmsABkBl0RDKlQXYquNGcjILeZr3CsZT2QcVXfu7n9zz0VsVZdoucyL9L6qpViVg8SR3IE8u7UCphM0003/G0rpXRQU9OxhlnAJ/MIYRcEWJc4/q0GS8zrW2e62PCSXNMgwvc2/tEXI+JX0Nt7Y0VVhc5o76JrxBKRi7l722xhpNnWIBsd4XGRfhXCbuqKiaeQ5lwLWD5g4lXjQx8SMZKKOZ5G5VOC9fP4Y0TTf853Iyi3ytBWKvsLQlthDht+pskgd4k59VIuHYZE/UKlnKdm2WpGn9znn5iPosy6lNX7PbTt7lhJZHcAuILtSc7AcUqk1KWm2LWB+89K6aQaFI+wmoUUCi6hLU6qq2xNJfFIbftHqjwCGifYrQqL02rHqqXtrUD0E+WrL7LDt2J9Y1p5kxglSCGVMIJ1HZXL+NfriPYpkZHMkkU6LjnVF64aqujhky1jqMALfBAsnVgluhebUwXvTyP2hfDuUt2N4MsDzx3YenBExybzwsBwCDJWDOqPTqzYSx8CXc+0VgKPrDHzIWWZUPnQ8k6PLXAT3SyaZATzKSzoCedW0rgy+8CU1ga7Udd6R1GzQTdp6H/KZTS3VK6s6dRaPjUbkWL1/Ow2/BsOvseRFDqR7Tp1GYUThqiGN7P1b4YiNNf8QMpVAetSfvyJCsLJWExzziZBV0U1lQsrRG5sEjxGcVSi46lI2yEK9lSoGq3LteUR5j1lQneyaNj2B7i69yAAQBYdFxzKpdTsmptCznc+JKGZq9iesYOl2C230jn0CLTM/1FJ9tsZG9oZkC25zJzueKMFWkXaKq9dn8v9xVDCQB+1fEK9TfVRc+eJW+oQ8lQgX1SofUI+tMUbMuEy1CDkluq3PutVYVAIPe0vMrCii7kUyFFAosm5CFLKKLJqSyllFFkySyllFFkyZuumo5rRsH8I8lFEJ6n8ojJ7P/AJj+kvFQUm29KS5n8p81lRUcD84Qv1n+1P8AqKisWUUTJEOSyllFFk3JZSyiiyZMgKKKLRmx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pic>
        <p:nvPicPr>
          <p:cNvPr id="1028" name="Picture 4" descr="https://encrypted-tbn1.gstatic.com/images?q=tbn:ANd9GcQo6ylS7tKHx6rS-Mcf9_VW0q2Dzv9Q2Zp2zj-dUCA2JOc0ynXQzg"/>
          <p:cNvPicPr>
            <a:picLocks noChangeAspect="1" noChangeArrowheads="1"/>
          </p:cNvPicPr>
          <p:nvPr/>
        </p:nvPicPr>
        <p:blipFill>
          <a:blip r:embed="rId2" cstate="print"/>
          <a:srcRect/>
          <a:stretch>
            <a:fillRect/>
          </a:stretch>
        </p:blipFill>
        <p:spPr bwMode="auto">
          <a:xfrm>
            <a:off x="3464711" y="3212976"/>
            <a:ext cx="2786082" cy="2857520"/>
          </a:xfrm>
          <a:prstGeom prst="rect">
            <a:avLst/>
          </a:prstGeom>
          <a:noFill/>
        </p:spPr>
      </p:pic>
      <p:pic>
        <p:nvPicPr>
          <p:cNvPr id="1030" name="Picture 6" descr="https://encrypted-tbn0.gstatic.com/images?q=tbn:ANd9GcRYL5r_Qop4QeNDFUL0YVYTcMIowIB5KKmFYhMK_mVzpXDE-uYT"/>
          <p:cNvPicPr>
            <a:picLocks noChangeAspect="1" noChangeArrowheads="1"/>
          </p:cNvPicPr>
          <p:nvPr/>
        </p:nvPicPr>
        <p:blipFill>
          <a:blip r:embed="rId3" cstate="print"/>
          <a:srcRect/>
          <a:stretch>
            <a:fillRect/>
          </a:stretch>
        </p:blipFill>
        <p:spPr bwMode="auto">
          <a:xfrm>
            <a:off x="428596" y="3500438"/>
            <a:ext cx="2676525" cy="1704976"/>
          </a:xfrm>
          <a:prstGeom prst="rect">
            <a:avLst/>
          </a:prstGeom>
          <a:ln>
            <a:noFill/>
          </a:ln>
          <a:effectLst>
            <a:outerShdw blurRad="292100" dist="139700" dir="2700000" algn="tl" rotWithShape="0">
              <a:srgbClr val="333333">
                <a:alpha val="65000"/>
              </a:srgbClr>
            </a:outerShdw>
          </a:effectLst>
        </p:spPr>
      </p:pic>
      <p:pic>
        <p:nvPicPr>
          <p:cNvPr id="1032" name="Picture 8" descr="https://encrypted-tbn1.gstatic.com/images?q=tbn:ANd9GcS-SWsrb-PfJlrRSFdGsxUcR7_jvmEdTN8bo3BXBuzrAN2gaQMc"/>
          <p:cNvPicPr>
            <a:picLocks noChangeAspect="1" noChangeArrowheads="1"/>
          </p:cNvPicPr>
          <p:nvPr/>
        </p:nvPicPr>
        <p:blipFill>
          <a:blip r:embed="rId4" cstate="print"/>
          <a:srcRect/>
          <a:stretch>
            <a:fillRect/>
          </a:stretch>
        </p:blipFill>
        <p:spPr bwMode="auto">
          <a:xfrm>
            <a:off x="6143636" y="2928934"/>
            <a:ext cx="2466975" cy="1847851"/>
          </a:xfrm>
          <a:prstGeom prst="rect">
            <a:avLst/>
          </a:prstGeom>
          <a:noFill/>
        </p:spPr>
      </p:pic>
      <p:sp>
        <p:nvSpPr>
          <p:cNvPr id="7" name="6 Marcador de número de diapositiva"/>
          <p:cNvSpPr>
            <a:spLocks noGrp="1"/>
          </p:cNvSpPr>
          <p:nvPr>
            <p:ph type="sldNum" sz="quarter" idx="12"/>
          </p:nvPr>
        </p:nvSpPr>
        <p:spPr/>
        <p:txBody>
          <a:bodyPr/>
          <a:lstStyle/>
          <a:p>
            <a:fld id="{90BE7566-A98B-44AD-8B00-3DCD9925E3E9}" type="slidenum">
              <a:rPr lang="es-MX" smtClean="0"/>
              <a:pPr/>
              <a:t>3</a:t>
            </a:fld>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1427292"/>
            <a:ext cx="7929618" cy="1569660"/>
          </a:xfrm>
          <a:prstGeom prst="rect">
            <a:avLst/>
          </a:prstGeom>
          <a:noFill/>
        </p:spPr>
        <p:txBody>
          <a:bodyPr wrap="square" rtlCol="0">
            <a:spAutoFit/>
          </a:bodyPr>
          <a:lstStyle/>
          <a:p>
            <a:pPr lvl="0" algn="just"/>
            <a:r>
              <a:rPr lang="en-US" sz="2400" dirty="0" smtClean="0"/>
              <a:t>However this is not intended to be a complete formation program but provides the basic elements of integration and  maturity at  personal, marital, family, and community levels. This is a take-off platform.</a:t>
            </a:r>
            <a:endParaRPr lang="es-MX" dirty="0"/>
          </a:p>
        </p:txBody>
      </p:sp>
      <p:sp>
        <p:nvSpPr>
          <p:cNvPr id="15362" name="AutoShape 2" descr="data:image/jpeg;base64,/9j/4AAQSkZJRgABAQAAAQABAAD/2wCEAAkGBhQSEBQUExQWFRUVFBUUFBQUFBQVFBUUFBQVFBUUFBUXHCYeFxkkGRQVHy8gIycpLCwtFR4xNTAqNSYrLCkBCQoKDgwOFw8PGiwcHRwpKSkpLCksKSksLCkpLCkpKSwpLCkpLCkpKSksKSkpKSksKSkpLCkpLDUpLCksKSkpKf/AABEIALgBEgMBIgACEQEDEQH/xAAbAAACAwEBAQAAAAAAAAAAAAACAwABBAYFB//EAEgQAAEDAQQECQgIAwgDAQAAAAEAAhEDBBIhMQVBUWEGExQiMlJxkbEjM1NygZKh0RVCYnOywdLwB4KTJENjosLT4fEWNLOD/8QAGQEBAQEBAQEAAAAAAAAAAAAAAAECAwQF/8QAJhEBAAEDAwQCAgMAAAAAAAAAAAECERIUIVEDBDFBcaFhkSIjMv/aAAwDAQACEQMRAD8A6O1Wp4qOAcQA4gAHABC22VOu7vQ2zzr/AFihaurBwtj+se9MbbX9Y96z3VcINPK39Y96OlandYrIITGuhBvFd20q+PdtKxX0y+lhoFd20o+PO1Zg8Ki5Bo4521CbSdqVeUvIGmu7aUPKHbSgvKryBgtLtpV8odtKUpKBnKHbSq5S7aUuVRKBnKXbSobU7rFKlQq2B8qdtKnKndYpSiBnKndYquVP6xS1ISwPlT+sVOVv6xQQrLUB8rd1iq5W/rFLIQpYMNrf1j3oTbH9Y96AhAUDOWv6x70Btz+u7vQOCW4IGG3VOu7vS3aQqdd3eUDilOUsOss9MFjSQCS0EkgYkhRFZfNs9VvgFFzaeBbG+Vf6xQhS2u8q/wBYpQcujJ15DeQKIGXlLyEIggsFGCqa1GGqiSUYeqDVA1EXKu8qhEGKKgKMILqIBEQhSFFEFwhKJC4IKUUUVVUKoRwsWlbSWM5vSdgN2093is11xRTNU+mqKZqqimPbUFa5ew211F4noE88bPtDePiF1K5dDrx1qbxs6dboz0ptKoUlQlCSu7ihQOVlDeQUUJRFCSgEpbkTkBQA5AUZCAhB1tl6DfVb4BRSy9Bvqt8AouLbnbcPKv8AWPilgJ1tPlH+sUsBdWFtCsNUCIIKuomtUaUYVRbE4BKaiDlAyFIVNeoXIq1AVV5CUQyVEDSoQgNVeQXioSUB30JKFWgkqwgRNKoMFebwjoGnaOLccWtGX2jM90L1bI88Y0hhqEEEMBaC4jECXEADDMnIHsTOEr3OrsdUocWS0sa++HXiOcWkAAiMSDrxywB8XeT/AFzD1drtXEuStlgMZHuK9fRlYuosJzu3T2t5v5LVVEAH4pWhqNV1EvNNvFPc59J7S4vjIirhABi8I37cPL2O1UvR3c3pgwKyiuKXV9d84shUmhqq4gUQgKfcQOagQQghNIQEIFuS3BOhA5B1Nl6DfVb4BRSzdBvqjwUXFtz1uHlX+sUoJttPlX+sUsLqwsJgKAIkBhEEARBAQVqlaIgKitXCAYVhQBWAgIBMSpV30FkKQqvqCogl1S6rvqryC4Q5KFyGUGzRnnmT1gMMM8MwncMSxgpObHTg3SJMsfnjt2rJYT5Vnrt8Qt3D2kOTsOyoz4y3815+5i9FXw79D/cOa0lbHOplrBDnNutk/WdzRs1ldvoPRjm2GhSc544mk2mQzml5Y1omTlllvxXD2KjerUAMzVZE4ibwI8F9LsrRDxhmNW4Z7Th4Ly9nH8Zl37nzEOPtbbriII2B0TG+MEk1Ny38IaflAd3gV5UL6Ubw8Um8duQOqICFUKgjUQuehhUUFOKAlGVRCBRQuTXNQXUHT2boN9UeCiln6DfVHgrXFtzlu86/1ilhMto8q/1ilgLswMFEEACMBRFhEFA1W1qKgKKVLigYiLlWpCkILUhSVYcgoBSEQUQVdUuolYKCmhHdVKFFWWICxGJVEIDs4hzTsc3xC9DhxUBsuTsH08S1wHnG6z+a84Bexw0E2N+4A9zgfyXHrRemfiXTpbVR8uY4Psm12Yf4hPu0qjv9K+g0TDnjcO3CRJ2ZQuC4J05tdHDolx7PJvk92HtXe0XzUd7RgdgGff4LzdrFun8u/cTev4c/wkHOae1eGSug4UN5oO8fJc3fXup8PJIyUMqShLltFkqiUN5USgslCXKIXOUVCVRKG8hLkHV2foN9UeCilm6DfVHgouLbx7VRBe7tKVxQWy0Uee7tSrhC63ZAykFHUNgRmg46+6fmn02EDFEYrp2JgprXChpjYoMhpFWFquBXcGxBmFMn2Z7pwU4tbKYF138o8T/pSi9LhAYpxaaVIVABqu6ruo2tQJMKi5PcxBcCBd5XfRFoSyEQV9XfS5VIGF69nhJUv0BSum9WFxgBaXEkZhs5DOTEa4xXgFbKHCGi2vUc97Q83KTLzmzxbGMm4CZhz3OOAMgArFdrbtUvZ0LoplmbqNR3TeMvVb9kbdfcB6Fmi+7t8abPbqXEW/Trxa2vaajqTW3Xsa5oBOMyxxAcZu44EXSO3p9FW3j6jbgext1ry+G84gljqRmbp6DsMx24c9trOi+EVC8zCJJaBJgTeynV2rlnNjVBBIIOYIwII1GV1OnLDVcfJPJLefxbrgbUALZYKl2WO1tMxOYIy8W31adZnG0zD2yKtN0NqC5g4PYTIqMGY1tyJ5pPSmqzEw81RUXIC9dWBoXJd9UXqCyhKhegJQWQhKp1VLdVRXZ2XoN9VvgFENk82z1W+AUXFtlru5xWapaw3MdyG0W9gqOBmZIPal2iuxzTBxW2RnSo1CUD9LbB3/kF47qsFAa6qOls1qB1yeyEdS2sGsHsXMNtqhryg95+kWg4fv2JwrTkRiuebUWijaI+W1Fej9OUgCDUZg7nEm6AW32kEnDOdeopj643d655mjarnPJtJFO5UqOp82LrWOeWkjVAjD2q7LaXES6pfBxYA1gDWnEAFuZxxkn4LMSsuia4+xWau9ZbJaS4QccCs1srXX4f9blplvrVDCzttiwOtZKIUXESg9NleUzjAclia0gb1Gu1kfFBthUWpYqBA6uqGwhhJdXCw1tJsaCXOGE64E9UE5mTEBLj0pV8I64ZZQ5oqAu4tpPGA03OddBLqby4DCcQGnALwf8AyC+QKVMvN665xN2kzLEuIl2B+qMwdiVpbSb6lNragZdBBbFR7ugNhAAAG5cq5v4bpixb3OaGhjZwJzjXGcgHs+a2aI4YCx1KtSsbv9meWU6j3BhrUn04aCAcXioMh9Qk4ZYKWkyILYOWILSTjm2D2+1YdO2LlzmMuuhuJ5sB0gjmmRrDTOuCucQ29nRv8Zn2i0Q6i2jzX02vFTjqHGvuOpOqYNN0XHAw764yxI97T2jxXe1z6bKNrwa28Q6zWwDosZWcObUjo3gHCYh7JI+UOpWQO4l1IATUp3g57g10xODQM5iCejvIXv6G0xTsdN1Ftohl/wA3UfeaG4ZNfLdQeIykRqVuefDpLPXvMEQAMN4jCO0Iry8uwaVouabr2ZlxhwiSc5yx/eS9CnaWkSDMgHUc+wr0U1RZxqp3MQ4o6T5xIgb89ezDUURrDaFbpYopL3rReQlkoEITTlPNOEF6EV2Vj82z1G+AUUsZ8mz1W+AUXFpxOlbRFeoPtu8UjlJRaWA5RV+8d4lZiQurJrqylOqZxSmsG1OpsCglQQhbXTyxpSTZG7SgbRrTnl4nZ8D3LLp20VG0yWuH1bhLGiGYS+d4jHDJbadnhkAuEmZkiOiAZGrMe07AvM0xWDiaRlzg1gcRE5F4cNTocYM6iNcg86paiGbRrXVOO4x5uU7JUq81oYy85ty8Q2CQQ7FpGtexo+1sDgwG9zZJEXWiRDN2DhA2LwtK2+mLOWUL999NtKrUqEiXPIloAJ5oayAYxLpwyHp2DRYbUNWemAYE7Bnq1JT5WXSUSIJGEYdow1pFvJMbNqBlcfsqVrWDqXRhdGygEErYQBkvM5aobWYQaqtpOQVC1LO/SbhTutpsdM3nkiWzN3AtJOOGBXm2u0OuOLDF1pc7CTAaTgSYB7QZyhZutnRcaADeexsNvQ54BuxMnYI2wvLfpgVLzaUvj67RLMDqeSGnCcpOGS8Ky6OmkH1b5fDqhvdGm116HGcBEgY7BhktTbZLOm510AAMBdm0xecIaTJg87Vkuect4wMOtNR91zm0mx/dgPqSRkHOF0ROcagns0PTLiJJcDz7z3PeS45Z5R9UJNO1VYZdYWAYuc/nOi6DLg260atZGIWqy2Q1C8ue94MYdBh3m6AH4QJE5ZlYvdWU2hlPDmiHOBaSXOIaSWxTZiC516JB2rBpPiazGsdLJAdEtY8yMnNJB2bV6tavYrPe4x9JkF7w0uBdfgNHNEnLcvn2ntOWd1Vrmk1AA4Ec4Nxc443gJzVgelZeDdOmS4jjmFsOpc5l/nAjnMcYIIBwWS1cFnGq6o1xa0ve6IfIlxIxyOpc660UcOaRBkYDbP77Es2mlhE4bs+1Ud7Q4LWd01X1CBWqPdxVNxoiiWueGtmHyxwOEgZZleTxVTGkXuwc8Mc2/wAwiYa/DFuIM5DGNYPKttTRk54xwMnD4prdJf4j4iIJcR2RMQqjp7JZjZ6gNoqtNN7YqMddYSJyEiXwMZ2zskqbwXs+VK0072ADnVmACYkm6cYg9t7dj47LbRe0NqFxjEXW3iNRDr5aNeYPan2TkjXkua94iCx1O6JmekysCPZ/wg7nRujmUmCmyoKpcGm+KhLmuOYwf2A4atWK307JUvwRUBEwZqEYRiCZF3sXCWJ1na8vYXA3nFgNI3WAgwMHHLwCKy6ZtF7B9Ikzm1oJgSIDSM7sQFFfSalQjAgjcQQUs1CvM0VVfxbTUweRJbjzTrGJO8+3v0m0L0Ru5Sc6slm0JRqoeMCD6LYfNU/Ub+EKKtHnyNP7tn4QouTTgtLkcoq/eO8Ssqbpl/8Aaa33j/xFZW1AurLQxhOtTnBCLSmC0qCB5RXioKoT5ndiBJwAG0nUpMlgWizYNMYkNN4wM8QJOeBxGwdq5DSVR1nrDmtIfRaZcC0gOJDoAOZu4zInEbV2j3iSeaM3Ey0+2NgmIWbSjW8neDAApuxMPLMSZcPaf+NXOrluHF8qvua1uRe3mS0knIXZOWPYuzs1Z0QWkRuA8CQuJ0LQAtDMoD5gEzIHRcT0TMd67BmlHESKboIkEEQQdYWqUqbuNOwoXVTsWYaUOum//KfzTRbQSQ0gOGo7Bnkt3ZsMA7E1ogYoOOjPs9qB1pCDW2mLp/l19qwWigA2bwbEmSA45EC6CYmTPetlN/MJ9T/UEqhTe8kMa5xGd0EkdsZLFr3a8PGpW2lTvmq9z3RDZmrjjkOi0Yjows9u4eU2MAp0ThEXiGjCYwbJOe1eva7YWU31CCQxoJAOJLnBrWjeXOAHauS0zVr2mBxTqQOZc9rxIGAcAJZkMZXOaLeZbiq/pmtf8Rqz5DQ1oOENZOEAZvJ2bF5Fr4TV6mDnvI2F0N90YBY7XYiwxjem64RIBzgET+SQyThE7IGvIZJjBeT2vLs3Abpz7l6FB1JowrQcC6LzMgOaDBvYyqo8F68Y0iCSQA57WnATIEHHPuXqWbgRTc0P417CIv0aoa2oCcrr8WuGGe45HBXaDeXPU20wec5pxJycezIfmvWsFKi6bp6LXEkUgYwhriCcgdx7CvWHB+ztqeSDC4NgCqx9Wm8HHjedcawARibzcZJ1Dxq2lq1ne8Pexr7putoU6QZLoh3MaGxGIInJEazoOpDQKbHjMVW0gWVWXgJabp1Rr2gwRCznQzyQRRaQXAOmmbrcQCCQAQZMDXh359GVLTaHuNMtJGLpuU89eEE4/wDKcLQ+i57a1ZrHMIkS+q9xiZZqByzc34LVpQ+W0r7KdAOMO54cSGmCA4i5iAcierK82x2QPqta6WgjJoLnYA5AAnMa96zM0u7LEgT9Z2yG6zEYZbFt0XaKlSuw03BlQNIbIuzIMgOM4wTnmorqbNwIo3QX8Y6cecbkboABXo2bgvZmZUmztN5x/wAxKRozSFUi7VIc6QBxbXQNoc4AtnEHMDPtXo8aV0ptPhib+zhQAywQOp70PGuQOqnYtsidTO1LI3q+OOxA9xKD6fo3zNL7tn4QopovzFL7tn4QqXFt8801RdymqYMca/HIYuwxPtWPiSCJ7s8cNkjX4JmnLRUFqrARAqviT9udm5ZadepHSA2QJjADX2BeerufTcdOGmnQ2uDe0POETODYT2WEmIdMnqkCJg4lZadofreZmZgDFNba3D6x7/Z+SzPcy1HTh6lPRYkCZmSXAwRAHsz8F6VHRTA2IkbzPtXNULVcN4RJM3nAOM7i7Jbm8I6nWb7oXKrrTPt0ppph7rdGMyujuPfgmDRNPWwGJwMxjnhkvBZwpqarnbdHzRDhLU1wfZ8is5/lrZ0tOk1ogBoA1NAA+Cjqg2Lmf/In62j2GEbeEB6vxTKDZ75fsAjsEIHHv7IXi/T32fiiGnh1T8PmmUGzfUoHEwSd5gJL7E4jpRuaMP8AlJGnWnUfh+RTvpunA6U4zgYjCIgdvwVvHIoaMGs/ASfgl1LMARAGJE4TOR7Jj/pOOl6Z3+9G3q71PpVmojL7QwgDqpcYHaGDiA8AtkGBhN0hwi7E5bliPBqmOk6o0xlxr3OOEYMBPivXfpBkZ/ytN0nHaYw9qcLZTmRdH8w8TiVcktDnKv8AD+z1DJZVnDF1UjLdJTKPAGmxlxj6rW3g6A83bwycJ1jauhZpFkkTkYkuYAd4xk/BFy9u0e+z9Suc8loeA/geScK9Q4ziKWfuK28EX5ce/ZlTw7SG5+xe79IsGZHvs+ajtIsmL3sDmR3h35plPJaHNP4F8XE2yuLohrRUiBhIADMAYEjXAWep/DmlXdfqcaSQMXVWtkDUGilK68WimI6G6H0p/GlVNKtAzbOAPPYRPaDlnqWsp5S0PBsH8PqVAk0nVGuIjCsDhM66e0LI/wDhfZiSSHyTJ8qDj3BdQdJN2jHfTnsm8i5SNv8AnpfrTKeftMYcoP4X2X7XfP8AqTqH8PaVM8wvGIOEapjN66ZtqBy/FS/Wi5S39upfrUvM+/tbQ5l3AgXi4VawJIJhxAJEQY4yMICeNAPA8487ObTJ/wDpivcqWwbP81L9ay1La3qn2mn+tWLx7+0mIeazQ1Trk9tJn+6iOh39cf0R+VVbhpBo299P9agtoOo+9S/WrlPP2mMcPO+iqnWH9I/7iW7RlQawf/yf+peqK/2T30/1qnWiI5p2RzJJzEQ7YHK3nmf2Yxw7HRoIo0wcxTYDqxDRq1KI7IfJs9VvgFF6ocXyvT1dotdfdVf+IrKyoDq+K0cIKf8Aa65j+9qfiPzWVlMnYPFfJq8y7Qde3eCsEJIoxr8FfFk9iyrQDvHwVhiyiju7kdOlOsop0bArubvmlDDAEz+5QtdjiURoAVl0ZIaR7TGtRzCgs1HbB2komPJ2fFLD+1XTqE4KXDRe3fFG0nX8Eu8YzUZVKtww1ChvlW2th8FRqH9hFUapGpTlW781ONVKIvlUbVDaZyxVTKG7+ylwfKN3co607v32IbqE09h8UupjLQSeirNX7J9kfNA2mdqo3hConKDrYfgoHHZ8QqvHX+/iqNQ7EQc7z4q/akuqHOfghFbDGe6ELnzv8FDUhINXYe9CXn9lLyXONQbMexCXT9UfBIdVfs+Ko26Bj8/BC5t4dXwPgheRsPcg5bhOrbCJtqnZ+8EuPrWif/Xo/dU/wBRTRP8A69H7qn+AKL7FPiHCXz/TGhKz7RWc2lULTUeQQ0kEEkgg6xisrdBVx/c1Pcd8lFF5p7aJm928wjQFf0FX3HfJGNAV8zSq+47LuUUU0scma36CraqFXH7B2QkN0FaRHkasfdu1KKJpY5M2kaFr+gq+45A/QVf0NT3HKKJpaeTNGaDrg+Yqx6jvkmP0PaNVB/uOUUU0scmcqOhK5PmH+475KmaBtE+ZfHqOlRRNLTyZm/QVb0VT3HfJCdC2iPM1D/K75KKK6WnkzUzQtfXQqe64+3JENC2j0NT3DKiimlp5M1jQlePNVPdPyU+g68+Zqe4VaiaSnkzAdDWgZUX+475Jp0PW9C/3HfJRRXSxyZgdoSt6Gp7h+SEaCrD+5qH+R3yUUU0lPJmsaFr+iqe475KfRFo9DU9w+CiiaSnkzANCWj0L/dO7cqOhLR6Gp7hUUV0lPJkg0HaPRVPccq+grR6Kp7jvkoomljkzQ6DtHoanuOVO0FaPQ1P6Z2a1FE0scmYBoS0egqf03D8kD9A2j0FX+md2WH7hUomljkzV9A2gZUKv9M+3Up9BWnHyFTH/AA3fJWommjkzfTtFvDaFJriA4U2BwJAIIaAQRqxVqKL1xtD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pic>
        <p:nvPicPr>
          <p:cNvPr id="15366" name="Picture 6" descr="https://encrypted-tbn0.gstatic.com/images?q=tbn:ANd9GcRiQQYZVEB0HLZ2YgBrFitR1nN6MRh2qcvlc7tseqmROkcfozvi"/>
          <p:cNvPicPr>
            <a:picLocks noChangeAspect="1" noChangeArrowheads="1"/>
          </p:cNvPicPr>
          <p:nvPr/>
        </p:nvPicPr>
        <p:blipFill>
          <a:blip r:embed="rId2" cstate="print"/>
          <a:srcRect/>
          <a:stretch>
            <a:fillRect/>
          </a:stretch>
        </p:blipFill>
        <p:spPr bwMode="auto">
          <a:xfrm>
            <a:off x="5357818" y="3357562"/>
            <a:ext cx="2857520" cy="2357454"/>
          </a:xfrm>
          <a:prstGeom prst="rect">
            <a:avLst/>
          </a:prstGeom>
          <a:ln>
            <a:noFill/>
          </a:ln>
          <a:effectLst>
            <a:outerShdw blurRad="292100" dist="139700" dir="2700000" algn="tl" rotWithShape="0">
              <a:srgbClr val="333333">
                <a:alpha val="65000"/>
              </a:srgbClr>
            </a:outerShdw>
          </a:effectLst>
        </p:spPr>
      </p:pic>
      <p:pic>
        <p:nvPicPr>
          <p:cNvPr id="15368" name="Picture 8" descr="https://encrypted-tbn3.gstatic.com/images?q=tbn:ANd9GcQ2t41GRYWxfy3uphfAp9XnRyukDOIWemM3iJp60TDotmjhglYCfw"/>
          <p:cNvPicPr>
            <a:picLocks noChangeAspect="1" noChangeArrowheads="1"/>
          </p:cNvPicPr>
          <p:nvPr/>
        </p:nvPicPr>
        <p:blipFill>
          <a:blip r:embed="rId3" cstate="print"/>
          <a:srcRect/>
          <a:stretch>
            <a:fillRect/>
          </a:stretch>
        </p:blipFill>
        <p:spPr bwMode="auto">
          <a:xfrm>
            <a:off x="1000100" y="3214686"/>
            <a:ext cx="2928958" cy="2500330"/>
          </a:xfrm>
          <a:prstGeom prst="rect">
            <a:avLst/>
          </a:prstGeom>
          <a:ln>
            <a:noFill/>
          </a:ln>
          <a:effectLst>
            <a:outerShdw blurRad="292100" dist="139700" dir="2700000" algn="tl" rotWithShape="0">
              <a:srgbClr val="333333">
                <a:alpha val="65000"/>
              </a:srgbClr>
            </a:outerShdw>
          </a:effectLst>
        </p:spPr>
      </p:pic>
      <p:sp>
        <p:nvSpPr>
          <p:cNvPr id="6" name="5 Marcador de número de diapositiva"/>
          <p:cNvSpPr>
            <a:spLocks noGrp="1"/>
          </p:cNvSpPr>
          <p:nvPr>
            <p:ph type="sldNum" sz="quarter" idx="12"/>
          </p:nvPr>
        </p:nvSpPr>
        <p:spPr/>
        <p:txBody>
          <a:bodyPr/>
          <a:lstStyle/>
          <a:p>
            <a:fld id="{90BE7566-A98B-44AD-8B00-3DCD9925E3E9}" type="slidenum">
              <a:rPr lang="es-MX" smtClean="0"/>
              <a:pPr/>
              <a:t>4</a:t>
            </a:fld>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1152034"/>
            <a:ext cx="7858180" cy="2492990"/>
          </a:xfrm>
          <a:prstGeom prst="rect">
            <a:avLst/>
          </a:prstGeom>
          <a:noFill/>
        </p:spPr>
        <p:txBody>
          <a:bodyPr wrap="square" rtlCol="0">
            <a:spAutoFit/>
          </a:bodyPr>
          <a:lstStyle/>
          <a:p>
            <a:pPr algn="just"/>
            <a:r>
              <a:rPr lang="en-US" sz="2400" b="1" dirty="0" smtClean="0">
                <a:solidFill>
                  <a:schemeClr val="tx2">
                    <a:lumMod val="50000"/>
                  </a:schemeClr>
                </a:solidFill>
              </a:rPr>
              <a:t>The formation </a:t>
            </a:r>
            <a:r>
              <a:rPr lang="en-US" sz="2400" dirty="0" smtClean="0">
                <a:solidFill>
                  <a:schemeClr val="tx2">
                    <a:lumMod val="50000"/>
                  </a:schemeClr>
                </a:solidFill>
              </a:rPr>
              <a:t>consists in three "phases". The first phase is the "pre-registration". The second phase is the “Basic Formation Cycle” (BFC) with a 3 year duration. And a third phase, “deepening” which is the apostolic activity and/or service, after the previous two phases.</a:t>
            </a:r>
            <a:endParaRPr lang="es-MX" dirty="0" smtClean="0">
              <a:solidFill>
                <a:schemeClr val="tx2">
                  <a:lumMod val="50000"/>
                </a:schemeClr>
              </a:solidFill>
            </a:endParaRPr>
          </a:p>
          <a:p>
            <a:pPr lvl="0"/>
            <a:endParaRPr lang="es-MX" dirty="0" smtClean="0">
              <a:solidFill>
                <a:schemeClr val="tx2">
                  <a:lumMod val="50000"/>
                </a:schemeClr>
              </a:solidFill>
            </a:endParaRPr>
          </a:p>
          <a:p>
            <a:endParaRPr lang="es-MX" dirty="0">
              <a:solidFill>
                <a:schemeClr val="tx2">
                  <a:lumMod val="50000"/>
                </a:schemeClr>
              </a:solidFill>
            </a:endParaRPr>
          </a:p>
        </p:txBody>
      </p:sp>
      <p:grpSp>
        <p:nvGrpSpPr>
          <p:cNvPr id="24" name="23 Grupo"/>
          <p:cNvGrpSpPr/>
          <p:nvPr/>
        </p:nvGrpSpPr>
        <p:grpSpPr>
          <a:xfrm>
            <a:off x="395536" y="3068960"/>
            <a:ext cx="8532440" cy="3018060"/>
            <a:chOff x="1143000" y="2854325"/>
            <a:chExt cx="9847263" cy="3832185"/>
          </a:xfrm>
        </p:grpSpPr>
        <p:sp>
          <p:nvSpPr>
            <p:cNvPr id="25" name="Rectangle 7"/>
            <p:cNvSpPr>
              <a:spLocks noChangeArrowheads="1"/>
            </p:cNvSpPr>
            <p:nvPr/>
          </p:nvSpPr>
          <p:spPr bwMode="auto">
            <a:xfrm>
              <a:off x="8974138" y="3430588"/>
              <a:ext cx="2016125" cy="2806700"/>
            </a:xfrm>
            <a:prstGeom prst="rect">
              <a:avLst/>
            </a:prstGeom>
            <a:solidFill>
              <a:srgbClr val="FF6600"/>
            </a:solidFill>
            <a:ln w="9525">
              <a:noFill/>
              <a:miter lim="800000"/>
              <a:headEnd/>
              <a:tailEnd/>
            </a:ln>
          </p:spPr>
          <p:txBody>
            <a:bodyPr wrap="none" anchor="ctr"/>
            <a:lstStyle/>
            <a:p>
              <a:endParaRPr lang="en-US"/>
            </a:p>
          </p:txBody>
        </p:sp>
        <p:grpSp>
          <p:nvGrpSpPr>
            <p:cNvPr id="26" name="26 Grupo"/>
            <p:cNvGrpSpPr/>
            <p:nvPr/>
          </p:nvGrpSpPr>
          <p:grpSpPr>
            <a:xfrm>
              <a:off x="1143000" y="2854325"/>
              <a:ext cx="9847262" cy="3832185"/>
              <a:chOff x="1143000" y="2854325"/>
              <a:chExt cx="9847262" cy="3832185"/>
            </a:xfrm>
          </p:grpSpPr>
          <p:sp>
            <p:nvSpPr>
              <p:cNvPr id="27" name="Freeform 26"/>
              <p:cNvSpPr>
                <a:spLocks/>
              </p:cNvSpPr>
              <p:nvPr/>
            </p:nvSpPr>
            <p:spPr bwMode="auto">
              <a:xfrm>
                <a:off x="8974138" y="2854325"/>
                <a:ext cx="1952625" cy="1055688"/>
              </a:xfrm>
              <a:custGeom>
                <a:avLst/>
                <a:gdLst>
                  <a:gd name="T0" fmla="*/ 0 w 1056"/>
                  <a:gd name="T1" fmla="*/ 2147483647 h 768"/>
                  <a:gd name="T2" fmla="*/ 0 w 1056"/>
                  <a:gd name="T3" fmla="*/ 0 h 768"/>
                  <a:gd name="T4" fmla="*/ 2147483647 w 1056"/>
                  <a:gd name="T5" fmla="*/ 0 h 768"/>
                  <a:gd name="T6" fmla="*/ 0 60000 65536"/>
                  <a:gd name="T7" fmla="*/ 0 60000 65536"/>
                  <a:gd name="T8" fmla="*/ 0 60000 65536"/>
                  <a:gd name="T9" fmla="*/ 0 w 1056"/>
                  <a:gd name="T10" fmla="*/ 0 h 768"/>
                  <a:gd name="T11" fmla="*/ 1056 w 1056"/>
                  <a:gd name="T12" fmla="*/ 768 h 768"/>
                </a:gdLst>
                <a:ahLst/>
                <a:cxnLst>
                  <a:cxn ang="T6">
                    <a:pos x="T0" y="T1"/>
                  </a:cxn>
                  <a:cxn ang="T7">
                    <a:pos x="T2" y="T3"/>
                  </a:cxn>
                  <a:cxn ang="T8">
                    <a:pos x="T4" y="T5"/>
                  </a:cxn>
                </a:cxnLst>
                <a:rect l="T9" t="T10" r="T11" b="T12"/>
                <a:pathLst>
                  <a:path w="1056" h="768">
                    <a:moveTo>
                      <a:pt x="0" y="768"/>
                    </a:moveTo>
                    <a:lnTo>
                      <a:pt x="0" y="0"/>
                    </a:lnTo>
                    <a:lnTo>
                      <a:pt x="1056" y="0"/>
                    </a:lnTo>
                  </a:path>
                </a:pathLst>
              </a:custGeom>
              <a:noFill/>
              <a:ln w="28575">
                <a:solidFill>
                  <a:srgbClr val="009999"/>
                </a:solidFill>
                <a:round/>
                <a:headEnd/>
                <a:tailEnd/>
              </a:ln>
              <a:scene3d>
                <a:camera prst="legacyObliqueTopLeft"/>
                <a:lightRig rig="legacyFlat2" dir="t"/>
              </a:scene3d>
              <a:sp3d extrusionH="887400" prstMaterial="legacyPlastic">
                <a:bevelT w="13500" h="13500" prst="angle"/>
                <a:bevelB w="13500" h="13500" prst="angle"/>
                <a:extrusionClr>
                  <a:srgbClr val="009999"/>
                </a:extrusionClr>
              </a:sp3d>
            </p:spPr>
            <p:txBody>
              <a:bodyPr>
                <a:flatTx/>
              </a:bodyPr>
              <a:lstStyle/>
              <a:p>
                <a:endParaRPr lang="es-MX"/>
              </a:p>
            </p:txBody>
          </p:sp>
          <p:sp>
            <p:nvSpPr>
              <p:cNvPr id="28" name="Rectangle 7"/>
              <p:cNvSpPr>
                <a:spLocks noChangeArrowheads="1"/>
              </p:cNvSpPr>
              <p:nvPr/>
            </p:nvSpPr>
            <p:spPr bwMode="auto">
              <a:xfrm>
                <a:off x="7029450" y="3286125"/>
                <a:ext cx="1962150" cy="2943225"/>
              </a:xfrm>
              <a:prstGeom prst="rect">
                <a:avLst/>
              </a:prstGeom>
              <a:solidFill>
                <a:srgbClr val="E5D8CB"/>
              </a:solidFill>
              <a:ln w="9525">
                <a:noFill/>
                <a:miter lim="800000"/>
                <a:headEnd/>
                <a:tailEnd/>
              </a:ln>
            </p:spPr>
            <p:txBody>
              <a:bodyPr wrap="none" anchor="ctr"/>
              <a:lstStyle/>
              <a:p>
                <a:endParaRPr lang="en-US"/>
              </a:p>
            </p:txBody>
          </p:sp>
          <p:sp>
            <p:nvSpPr>
              <p:cNvPr id="29" name="Rectangle 8"/>
              <p:cNvSpPr>
                <a:spLocks noChangeArrowheads="1"/>
              </p:cNvSpPr>
              <p:nvPr/>
            </p:nvSpPr>
            <p:spPr bwMode="auto">
              <a:xfrm>
                <a:off x="5067300" y="3833813"/>
                <a:ext cx="1962150" cy="2395537"/>
              </a:xfrm>
              <a:prstGeom prst="rect">
                <a:avLst/>
              </a:prstGeom>
              <a:solidFill>
                <a:srgbClr val="E5D8CB"/>
              </a:solidFill>
              <a:ln w="9525">
                <a:noFill/>
                <a:miter lim="800000"/>
                <a:headEnd/>
                <a:tailEnd/>
              </a:ln>
            </p:spPr>
            <p:txBody>
              <a:bodyPr wrap="none" anchor="ctr"/>
              <a:lstStyle/>
              <a:p>
                <a:endParaRPr lang="en-US"/>
              </a:p>
            </p:txBody>
          </p:sp>
          <p:sp>
            <p:nvSpPr>
              <p:cNvPr id="30" name="Rectangle 9"/>
              <p:cNvSpPr>
                <a:spLocks noChangeArrowheads="1"/>
              </p:cNvSpPr>
              <p:nvPr/>
            </p:nvSpPr>
            <p:spPr bwMode="auto">
              <a:xfrm>
                <a:off x="3105150" y="4518025"/>
                <a:ext cx="1962150" cy="1711325"/>
              </a:xfrm>
              <a:prstGeom prst="rect">
                <a:avLst/>
              </a:prstGeom>
              <a:solidFill>
                <a:srgbClr val="E5D8CB"/>
              </a:solidFill>
              <a:ln w="9525">
                <a:noFill/>
                <a:miter lim="800000"/>
                <a:headEnd/>
                <a:tailEnd/>
              </a:ln>
            </p:spPr>
            <p:txBody>
              <a:bodyPr wrap="none" anchor="ctr"/>
              <a:lstStyle/>
              <a:p>
                <a:endParaRPr lang="en-US"/>
              </a:p>
            </p:txBody>
          </p:sp>
          <p:sp>
            <p:nvSpPr>
              <p:cNvPr id="31" name="Rectangle 10"/>
              <p:cNvSpPr>
                <a:spLocks noChangeArrowheads="1"/>
              </p:cNvSpPr>
              <p:nvPr/>
            </p:nvSpPr>
            <p:spPr bwMode="auto">
              <a:xfrm>
                <a:off x="1143000" y="5133975"/>
                <a:ext cx="1962150" cy="1095375"/>
              </a:xfrm>
              <a:prstGeom prst="rect">
                <a:avLst/>
              </a:prstGeom>
              <a:solidFill>
                <a:srgbClr val="92D050"/>
              </a:solidFill>
              <a:ln w="9525">
                <a:noFill/>
                <a:miter lim="800000"/>
                <a:headEnd/>
                <a:tailEnd/>
              </a:ln>
            </p:spPr>
            <p:txBody>
              <a:bodyPr wrap="none" anchor="ctr"/>
              <a:lstStyle/>
              <a:p>
                <a:endParaRPr lang="en-US"/>
              </a:p>
            </p:txBody>
          </p:sp>
          <p:sp>
            <p:nvSpPr>
              <p:cNvPr id="32" name="Text Box 11"/>
              <p:cNvSpPr txBox="1">
                <a:spLocks noChangeArrowheads="1"/>
              </p:cNvSpPr>
              <p:nvPr/>
            </p:nvSpPr>
            <p:spPr bwMode="auto">
              <a:xfrm>
                <a:off x="1143000" y="6054453"/>
                <a:ext cx="1962150" cy="632057"/>
              </a:xfrm>
              <a:prstGeom prst="rect">
                <a:avLst/>
              </a:prstGeom>
              <a:solidFill>
                <a:srgbClr val="92D050"/>
              </a:solidFill>
              <a:ln w="9525">
                <a:noFill/>
                <a:miter lim="800000"/>
                <a:headEnd/>
                <a:tailEnd/>
              </a:ln>
            </p:spPr>
            <p:txBody>
              <a:bodyPr anchor="ctr" anchorCtr="1"/>
              <a:lstStyle/>
              <a:p>
                <a:pPr algn="ctr" eaLnBrk="0" hangingPunct="0"/>
                <a:r>
                  <a:rPr lang="es-MX" b="1" dirty="0" err="1" smtClean="0">
                    <a:solidFill>
                      <a:srgbClr val="000066"/>
                    </a:solidFill>
                    <a:latin typeface="Century Gothic" pitchFamily="34" charset="0"/>
                  </a:rPr>
                  <a:t>Information</a:t>
                </a:r>
                <a:r>
                  <a:rPr lang="es-MX" b="1" dirty="0" smtClean="0">
                    <a:solidFill>
                      <a:srgbClr val="000066"/>
                    </a:solidFill>
                    <a:latin typeface="Century Gothic" pitchFamily="34" charset="0"/>
                  </a:rPr>
                  <a:t> </a:t>
                </a:r>
                <a:r>
                  <a:rPr lang="es-MX" b="1" dirty="0" err="1" smtClean="0">
                    <a:solidFill>
                      <a:srgbClr val="000066"/>
                    </a:solidFill>
                    <a:latin typeface="Century Gothic" pitchFamily="34" charset="0"/>
                  </a:rPr>
                  <a:t>Phase</a:t>
                </a:r>
                <a:endParaRPr lang="es-ES" b="1" dirty="0">
                  <a:solidFill>
                    <a:srgbClr val="000066"/>
                  </a:solidFill>
                  <a:latin typeface="Century Gothic" pitchFamily="34" charset="0"/>
                </a:endParaRPr>
              </a:p>
            </p:txBody>
          </p:sp>
          <p:sp>
            <p:nvSpPr>
              <p:cNvPr id="33" name="Text Box 12"/>
              <p:cNvSpPr txBox="1">
                <a:spLocks noChangeArrowheads="1"/>
              </p:cNvSpPr>
              <p:nvPr/>
            </p:nvSpPr>
            <p:spPr bwMode="auto">
              <a:xfrm>
                <a:off x="5067300" y="5505861"/>
                <a:ext cx="1962149" cy="723489"/>
              </a:xfrm>
              <a:prstGeom prst="rect">
                <a:avLst/>
              </a:prstGeom>
              <a:solidFill>
                <a:srgbClr val="DAC8B6"/>
              </a:solidFill>
              <a:ln w="9525">
                <a:noFill/>
                <a:miter lim="800000"/>
                <a:headEnd/>
                <a:tailEnd/>
              </a:ln>
            </p:spPr>
            <p:txBody>
              <a:bodyPr anchor="ctr" anchorCtr="1"/>
              <a:lstStyle/>
              <a:p>
                <a:pPr algn="ctr" eaLnBrk="0" hangingPunct="0"/>
                <a:r>
                  <a:rPr lang="es-MX" b="1" dirty="0" err="1" smtClean="0">
                    <a:solidFill>
                      <a:srgbClr val="000066"/>
                    </a:solidFill>
                    <a:latin typeface="Century Gothic" pitchFamily="34" charset="0"/>
                  </a:rPr>
                  <a:t>Formation</a:t>
                </a:r>
                <a:r>
                  <a:rPr lang="es-MX" b="1" dirty="0" smtClean="0">
                    <a:solidFill>
                      <a:srgbClr val="000066"/>
                    </a:solidFill>
                    <a:latin typeface="Century Gothic" pitchFamily="34" charset="0"/>
                  </a:rPr>
                  <a:t> </a:t>
                </a:r>
                <a:r>
                  <a:rPr lang="es-MX" b="1" dirty="0" err="1" smtClean="0">
                    <a:solidFill>
                      <a:srgbClr val="000066"/>
                    </a:solidFill>
                    <a:latin typeface="Century Gothic" pitchFamily="34" charset="0"/>
                  </a:rPr>
                  <a:t>Phase</a:t>
                </a:r>
                <a:r>
                  <a:rPr lang="es-MX" b="1" dirty="0" smtClean="0">
                    <a:solidFill>
                      <a:srgbClr val="000066"/>
                    </a:solidFill>
                    <a:latin typeface="Century Gothic" pitchFamily="34" charset="0"/>
                  </a:rPr>
                  <a:t>  (BFC)</a:t>
                </a:r>
                <a:endParaRPr lang="es-ES" b="1" dirty="0">
                  <a:solidFill>
                    <a:srgbClr val="000066"/>
                  </a:solidFill>
                  <a:latin typeface="Century Gothic" pitchFamily="34" charset="0"/>
                </a:endParaRPr>
              </a:p>
            </p:txBody>
          </p:sp>
          <p:sp>
            <p:nvSpPr>
              <p:cNvPr id="34" name="Text Box 13"/>
              <p:cNvSpPr txBox="1">
                <a:spLocks noChangeArrowheads="1"/>
              </p:cNvSpPr>
              <p:nvPr/>
            </p:nvSpPr>
            <p:spPr bwMode="auto">
              <a:xfrm>
                <a:off x="1205621" y="5322995"/>
                <a:ext cx="1848776" cy="365729"/>
              </a:xfrm>
              <a:prstGeom prst="rect">
                <a:avLst/>
              </a:prstGeom>
              <a:solidFill>
                <a:srgbClr val="92D050"/>
              </a:solidFill>
              <a:ln w="9525">
                <a:noFill/>
                <a:miter lim="800000"/>
                <a:headEnd/>
                <a:tailEnd/>
              </a:ln>
            </p:spPr>
            <p:txBody>
              <a:bodyPr anchor="ctr" anchorCtr="1"/>
              <a:lstStyle/>
              <a:p>
                <a:pPr algn="ctr" eaLnBrk="0" hangingPunct="0"/>
                <a:r>
                  <a:rPr lang="es-MX" sz="2000" b="1" dirty="0" smtClean="0">
                    <a:solidFill>
                      <a:srgbClr val="000066"/>
                    </a:solidFill>
                  </a:rPr>
                  <a:t>Pre-</a:t>
                </a:r>
                <a:r>
                  <a:rPr lang="es-MX" sz="2000" b="1" dirty="0" err="1" smtClean="0">
                    <a:solidFill>
                      <a:srgbClr val="000066"/>
                    </a:solidFill>
                  </a:rPr>
                  <a:t>registration</a:t>
                </a:r>
                <a:endParaRPr lang="es-ES" sz="2000" b="1" dirty="0">
                  <a:solidFill>
                    <a:srgbClr val="000066"/>
                  </a:solidFill>
                </a:endParaRPr>
              </a:p>
            </p:txBody>
          </p:sp>
          <p:sp>
            <p:nvSpPr>
              <p:cNvPr id="35" name="Text Box 14"/>
              <p:cNvSpPr txBox="1">
                <a:spLocks noChangeArrowheads="1"/>
              </p:cNvSpPr>
              <p:nvPr/>
            </p:nvSpPr>
            <p:spPr bwMode="auto">
              <a:xfrm>
                <a:off x="3105150" y="4586288"/>
                <a:ext cx="1962150" cy="411162"/>
              </a:xfrm>
              <a:prstGeom prst="rect">
                <a:avLst/>
              </a:prstGeom>
              <a:solidFill>
                <a:srgbClr val="E5D8CB"/>
              </a:solidFill>
              <a:ln w="9525">
                <a:noFill/>
                <a:miter lim="800000"/>
                <a:headEnd/>
                <a:tailEnd/>
              </a:ln>
            </p:spPr>
            <p:txBody>
              <a:bodyPr anchor="ctr" anchorCtr="1"/>
              <a:lstStyle/>
              <a:p>
                <a:pPr algn="ctr" eaLnBrk="0" hangingPunct="0"/>
                <a:r>
                  <a:rPr lang="es-MX" sz="2900" b="1" dirty="0" smtClean="0">
                    <a:solidFill>
                      <a:srgbClr val="000066"/>
                    </a:solidFill>
                    <a:latin typeface="Century Gothic" pitchFamily="34" charset="0"/>
                  </a:rPr>
                  <a:t>1</a:t>
                </a:r>
                <a:r>
                  <a:rPr lang="es-MX" sz="2400" b="1" baseline="30000" dirty="0" smtClean="0">
                    <a:solidFill>
                      <a:srgbClr val="000066"/>
                    </a:solidFill>
                    <a:latin typeface="Century Gothic" pitchFamily="34" charset="0"/>
                  </a:rPr>
                  <a:t>st</a:t>
                </a:r>
                <a:r>
                  <a:rPr lang="es-MX" sz="2400" b="1" dirty="0" smtClean="0">
                    <a:solidFill>
                      <a:srgbClr val="000066"/>
                    </a:solidFill>
                    <a:latin typeface="Century Gothic" pitchFamily="34" charset="0"/>
                  </a:rPr>
                  <a:t> </a:t>
                </a:r>
                <a:r>
                  <a:rPr lang="es-MX" sz="2900" b="1" dirty="0" err="1" smtClean="0">
                    <a:solidFill>
                      <a:srgbClr val="000066"/>
                    </a:solidFill>
                    <a:latin typeface="Century Gothic" pitchFamily="34" charset="0"/>
                  </a:rPr>
                  <a:t>Level</a:t>
                </a:r>
                <a:endParaRPr lang="es-ES" sz="2900" b="1" dirty="0">
                  <a:solidFill>
                    <a:srgbClr val="000066"/>
                  </a:solidFill>
                  <a:latin typeface="Century Gothic" pitchFamily="34" charset="0"/>
                </a:endParaRPr>
              </a:p>
            </p:txBody>
          </p:sp>
          <p:sp>
            <p:nvSpPr>
              <p:cNvPr id="37" name="Text Box 17"/>
              <p:cNvSpPr txBox="1">
                <a:spLocks noChangeArrowheads="1"/>
              </p:cNvSpPr>
              <p:nvPr/>
            </p:nvSpPr>
            <p:spPr bwMode="auto">
              <a:xfrm>
                <a:off x="5067300" y="3902075"/>
                <a:ext cx="1962150" cy="411163"/>
              </a:xfrm>
              <a:prstGeom prst="rect">
                <a:avLst/>
              </a:prstGeom>
              <a:solidFill>
                <a:srgbClr val="E5D8CB"/>
              </a:solidFill>
              <a:ln w="9525">
                <a:noFill/>
                <a:miter lim="800000"/>
                <a:headEnd/>
                <a:tailEnd/>
              </a:ln>
            </p:spPr>
            <p:txBody>
              <a:bodyPr anchor="ctr" anchorCtr="1"/>
              <a:lstStyle/>
              <a:p>
                <a:pPr algn="ctr" eaLnBrk="0" hangingPunct="0"/>
                <a:r>
                  <a:rPr lang="es-MX" sz="2900" b="1" dirty="0" smtClean="0">
                    <a:solidFill>
                      <a:srgbClr val="000066"/>
                    </a:solidFill>
                    <a:latin typeface="Century Gothic" pitchFamily="34" charset="0"/>
                  </a:rPr>
                  <a:t>2</a:t>
                </a:r>
                <a:r>
                  <a:rPr lang="es-MX" sz="2400" b="1" baseline="30000" dirty="0" smtClean="0">
                    <a:solidFill>
                      <a:srgbClr val="000066"/>
                    </a:solidFill>
                    <a:latin typeface="Century Gothic" pitchFamily="34" charset="0"/>
                  </a:rPr>
                  <a:t>nd</a:t>
                </a:r>
                <a:r>
                  <a:rPr lang="es-MX" sz="2400" b="1" dirty="0" smtClean="0">
                    <a:solidFill>
                      <a:srgbClr val="000066"/>
                    </a:solidFill>
                    <a:latin typeface="Century Gothic" pitchFamily="34" charset="0"/>
                  </a:rPr>
                  <a:t> </a:t>
                </a:r>
                <a:r>
                  <a:rPr lang="es-MX" sz="2900" b="1" dirty="0" err="1" smtClean="0">
                    <a:solidFill>
                      <a:srgbClr val="000066"/>
                    </a:solidFill>
                    <a:latin typeface="Century Gothic" pitchFamily="34" charset="0"/>
                  </a:rPr>
                  <a:t>Level</a:t>
                </a:r>
                <a:endParaRPr lang="es-ES" sz="2900" b="1" dirty="0">
                  <a:solidFill>
                    <a:srgbClr val="000066"/>
                  </a:solidFill>
                  <a:latin typeface="Century Gothic" pitchFamily="34" charset="0"/>
                </a:endParaRPr>
              </a:p>
            </p:txBody>
          </p:sp>
          <p:sp>
            <p:nvSpPr>
              <p:cNvPr id="38" name="Text Box 18"/>
              <p:cNvSpPr txBox="1">
                <a:spLocks noChangeArrowheads="1"/>
              </p:cNvSpPr>
              <p:nvPr/>
            </p:nvSpPr>
            <p:spPr bwMode="auto">
              <a:xfrm>
                <a:off x="7029450" y="3286125"/>
                <a:ext cx="1962150" cy="409575"/>
              </a:xfrm>
              <a:prstGeom prst="rect">
                <a:avLst/>
              </a:prstGeom>
              <a:solidFill>
                <a:srgbClr val="E5D8CB"/>
              </a:solidFill>
              <a:ln w="9525">
                <a:noFill/>
                <a:miter lim="800000"/>
                <a:headEnd/>
                <a:tailEnd/>
              </a:ln>
            </p:spPr>
            <p:txBody>
              <a:bodyPr anchor="ctr" anchorCtr="1"/>
              <a:lstStyle/>
              <a:p>
                <a:pPr algn="ctr" eaLnBrk="0" hangingPunct="0"/>
                <a:r>
                  <a:rPr lang="es-MX" sz="2900" b="1" dirty="0" smtClean="0">
                    <a:solidFill>
                      <a:srgbClr val="000066"/>
                    </a:solidFill>
                    <a:latin typeface="Century Gothic" pitchFamily="34" charset="0"/>
                  </a:rPr>
                  <a:t>3</a:t>
                </a:r>
                <a:r>
                  <a:rPr lang="es-MX" sz="2400" b="1" baseline="30000" dirty="0" smtClean="0">
                    <a:solidFill>
                      <a:srgbClr val="000066"/>
                    </a:solidFill>
                    <a:latin typeface="Century Gothic" pitchFamily="34" charset="0"/>
                  </a:rPr>
                  <a:t>rd</a:t>
                </a:r>
                <a:r>
                  <a:rPr lang="es-MX" sz="2400" b="1" dirty="0" smtClean="0">
                    <a:solidFill>
                      <a:srgbClr val="000066"/>
                    </a:solidFill>
                    <a:latin typeface="Century Gothic" pitchFamily="34" charset="0"/>
                  </a:rPr>
                  <a:t> </a:t>
                </a:r>
                <a:r>
                  <a:rPr lang="es-MX" sz="2900" b="1" dirty="0" err="1" smtClean="0">
                    <a:solidFill>
                      <a:srgbClr val="000066"/>
                    </a:solidFill>
                    <a:latin typeface="Century Gothic" pitchFamily="34" charset="0"/>
                  </a:rPr>
                  <a:t>Level</a:t>
                </a:r>
                <a:endParaRPr lang="es-ES" sz="2900" b="1" dirty="0">
                  <a:solidFill>
                    <a:srgbClr val="000066"/>
                  </a:solidFill>
                  <a:latin typeface="Century Gothic" pitchFamily="34" charset="0"/>
                </a:endParaRPr>
              </a:p>
            </p:txBody>
          </p:sp>
          <p:sp>
            <p:nvSpPr>
              <p:cNvPr id="39" name="Text Box 19"/>
              <p:cNvSpPr txBox="1">
                <a:spLocks noChangeArrowheads="1"/>
              </p:cNvSpPr>
              <p:nvPr/>
            </p:nvSpPr>
            <p:spPr bwMode="auto">
              <a:xfrm>
                <a:off x="3105150" y="5749925"/>
                <a:ext cx="1962150" cy="479425"/>
              </a:xfrm>
              <a:prstGeom prst="rect">
                <a:avLst/>
              </a:prstGeom>
              <a:solidFill>
                <a:srgbClr val="DAC8B6"/>
              </a:solidFill>
              <a:ln w="9525">
                <a:noFill/>
                <a:miter lim="800000"/>
                <a:headEnd/>
                <a:tailEnd/>
              </a:ln>
            </p:spPr>
            <p:txBody>
              <a:bodyPr anchor="ctr" anchorCtr="1"/>
              <a:lstStyle/>
              <a:p>
                <a:pPr algn="ctr" eaLnBrk="0" hangingPunct="0"/>
                <a:endParaRPr lang="en-US" sz="2400" b="1">
                  <a:solidFill>
                    <a:srgbClr val="000066"/>
                  </a:solidFill>
                  <a:latin typeface="Century Gothic" pitchFamily="34" charset="0"/>
                </a:endParaRPr>
              </a:p>
            </p:txBody>
          </p:sp>
          <p:sp>
            <p:nvSpPr>
              <p:cNvPr id="40" name="Text Box 20"/>
              <p:cNvSpPr txBox="1">
                <a:spLocks noChangeArrowheads="1"/>
              </p:cNvSpPr>
              <p:nvPr/>
            </p:nvSpPr>
            <p:spPr bwMode="auto">
              <a:xfrm>
                <a:off x="7029450" y="5749925"/>
                <a:ext cx="1962150" cy="479425"/>
              </a:xfrm>
              <a:prstGeom prst="rect">
                <a:avLst/>
              </a:prstGeom>
              <a:solidFill>
                <a:srgbClr val="DAC8B6"/>
              </a:solidFill>
              <a:ln w="9525">
                <a:noFill/>
                <a:miter lim="800000"/>
                <a:headEnd/>
                <a:tailEnd/>
              </a:ln>
            </p:spPr>
            <p:txBody>
              <a:bodyPr anchor="ctr" anchorCtr="1"/>
              <a:lstStyle/>
              <a:p>
                <a:pPr algn="ctr" eaLnBrk="0" hangingPunct="0"/>
                <a:endParaRPr lang="en-US" sz="2400" b="1">
                  <a:solidFill>
                    <a:srgbClr val="000066"/>
                  </a:solidFill>
                  <a:latin typeface="Century Gothic" pitchFamily="34" charset="0"/>
                </a:endParaRPr>
              </a:p>
            </p:txBody>
          </p:sp>
          <p:cxnSp>
            <p:nvCxnSpPr>
              <p:cNvPr id="41" name="AutoShape 21"/>
              <p:cNvCxnSpPr>
                <a:cxnSpLocks noChangeShapeType="1"/>
                <a:stCxn id="39" idx="0"/>
                <a:endCxn id="35" idx="2"/>
              </p:cNvCxnSpPr>
              <p:nvPr/>
            </p:nvCxnSpPr>
            <p:spPr bwMode="auto">
              <a:xfrm flipV="1">
                <a:off x="4086225" y="4997450"/>
                <a:ext cx="0" cy="752475"/>
              </a:xfrm>
              <a:prstGeom prst="straightConnector1">
                <a:avLst/>
              </a:prstGeom>
              <a:noFill/>
              <a:ln w="19050">
                <a:solidFill>
                  <a:srgbClr val="FF3300"/>
                </a:solidFill>
                <a:round/>
                <a:headEnd/>
                <a:tailEnd type="triangle" w="med" len="med"/>
              </a:ln>
            </p:spPr>
          </p:cxnSp>
          <p:cxnSp>
            <p:nvCxnSpPr>
              <p:cNvPr id="42" name="AutoShape 22"/>
              <p:cNvCxnSpPr>
                <a:cxnSpLocks noChangeShapeType="1"/>
                <a:stCxn id="33" idx="0"/>
                <a:endCxn id="37" idx="2"/>
              </p:cNvCxnSpPr>
              <p:nvPr/>
            </p:nvCxnSpPr>
            <p:spPr bwMode="auto">
              <a:xfrm flipV="1">
                <a:off x="6048375" y="4313238"/>
                <a:ext cx="0" cy="1192623"/>
              </a:xfrm>
              <a:prstGeom prst="straightConnector1">
                <a:avLst/>
              </a:prstGeom>
              <a:noFill/>
              <a:ln w="19050">
                <a:solidFill>
                  <a:srgbClr val="FF3300"/>
                </a:solidFill>
                <a:round/>
                <a:headEnd/>
                <a:tailEnd type="triangle" w="med" len="med"/>
              </a:ln>
            </p:spPr>
          </p:cxnSp>
          <p:cxnSp>
            <p:nvCxnSpPr>
              <p:cNvPr id="43" name="AutoShape 23"/>
              <p:cNvCxnSpPr>
                <a:cxnSpLocks noChangeShapeType="1"/>
                <a:stCxn id="40" idx="0"/>
                <a:endCxn id="38" idx="2"/>
              </p:cNvCxnSpPr>
              <p:nvPr/>
            </p:nvCxnSpPr>
            <p:spPr bwMode="auto">
              <a:xfrm flipV="1">
                <a:off x="8010525" y="3695700"/>
                <a:ext cx="0" cy="2054225"/>
              </a:xfrm>
              <a:prstGeom prst="straightConnector1">
                <a:avLst/>
              </a:prstGeom>
              <a:noFill/>
              <a:ln w="19050">
                <a:solidFill>
                  <a:srgbClr val="FF3300"/>
                </a:solidFill>
                <a:round/>
                <a:headEnd/>
                <a:tailEnd type="triangle" w="med" len="med"/>
              </a:ln>
            </p:spPr>
          </p:cxnSp>
          <p:sp>
            <p:nvSpPr>
              <p:cNvPr id="44" name="Freeform 24"/>
              <p:cNvSpPr>
                <a:spLocks/>
              </p:cNvSpPr>
              <p:nvPr/>
            </p:nvSpPr>
            <p:spPr bwMode="auto">
              <a:xfrm>
                <a:off x="3105150" y="4518025"/>
                <a:ext cx="1962150" cy="615950"/>
              </a:xfrm>
              <a:custGeom>
                <a:avLst/>
                <a:gdLst>
                  <a:gd name="T0" fmla="*/ 0 w 1056"/>
                  <a:gd name="T1" fmla="*/ 2147483647 h 768"/>
                  <a:gd name="T2" fmla="*/ 0 w 1056"/>
                  <a:gd name="T3" fmla="*/ 0 h 768"/>
                  <a:gd name="T4" fmla="*/ 2147483647 w 1056"/>
                  <a:gd name="T5" fmla="*/ 0 h 768"/>
                  <a:gd name="T6" fmla="*/ 0 60000 65536"/>
                  <a:gd name="T7" fmla="*/ 0 60000 65536"/>
                  <a:gd name="T8" fmla="*/ 0 60000 65536"/>
                  <a:gd name="T9" fmla="*/ 0 w 1056"/>
                  <a:gd name="T10" fmla="*/ 0 h 768"/>
                  <a:gd name="T11" fmla="*/ 1056 w 1056"/>
                  <a:gd name="T12" fmla="*/ 768 h 768"/>
                </a:gdLst>
                <a:ahLst/>
                <a:cxnLst>
                  <a:cxn ang="T6">
                    <a:pos x="T0" y="T1"/>
                  </a:cxn>
                  <a:cxn ang="T7">
                    <a:pos x="T2" y="T3"/>
                  </a:cxn>
                  <a:cxn ang="T8">
                    <a:pos x="T4" y="T5"/>
                  </a:cxn>
                </a:cxnLst>
                <a:rect l="T9" t="T10" r="T11" b="T12"/>
                <a:pathLst>
                  <a:path w="1056" h="768">
                    <a:moveTo>
                      <a:pt x="0" y="768"/>
                    </a:moveTo>
                    <a:lnTo>
                      <a:pt x="0" y="0"/>
                    </a:lnTo>
                    <a:lnTo>
                      <a:pt x="1056" y="0"/>
                    </a:lnTo>
                  </a:path>
                </a:pathLst>
              </a:custGeom>
              <a:noFill/>
              <a:ln w="28575">
                <a:solidFill>
                  <a:srgbClr val="009999"/>
                </a:solidFill>
                <a:round/>
                <a:headEnd/>
                <a:tailEnd/>
              </a:ln>
              <a:scene3d>
                <a:camera prst="legacyObliqueTopLeft"/>
                <a:lightRig rig="legacyFlat2" dir="t"/>
              </a:scene3d>
              <a:sp3d extrusionH="887400" prstMaterial="legacyPlastic">
                <a:bevelT w="13500" h="13500" prst="angle"/>
                <a:bevelB w="13500" h="13500" prst="angle"/>
                <a:extrusionClr>
                  <a:srgbClr val="009999"/>
                </a:extrusionClr>
              </a:sp3d>
            </p:spPr>
            <p:txBody>
              <a:bodyPr>
                <a:flatTx/>
              </a:bodyPr>
              <a:lstStyle/>
              <a:p>
                <a:endParaRPr lang="es-MX"/>
              </a:p>
            </p:txBody>
          </p:sp>
          <p:sp>
            <p:nvSpPr>
              <p:cNvPr id="45" name="Freeform 25"/>
              <p:cNvSpPr>
                <a:spLocks/>
              </p:cNvSpPr>
              <p:nvPr/>
            </p:nvSpPr>
            <p:spPr bwMode="auto">
              <a:xfrm>
                <a:off x="5067300" y="3902075"/>
                <a:ext cx="1962150" cy="615950"/>
              </a:xfrm>
              <a:custGeom>
                <a:avLst/>
                <a:gdLst>
                  <a:gd name="T0" fmla="*/ 0 w 1056"/>
                  <a:gd name="T1" fmla="*/ 2147483647 h 768"/>
                  <a:gd name="T2" fmla="*/ 0 w 1056"/>
                  <a:gd name="T3" fmla="*/ 0 h 768"/>
                  <a:gd name="T4" fmla="*/ 2147483647 w 1056"/>
                  <a:gd name="T5" fmla="*/ 0 h 768"/>
                  <a:gd name="T6" fmla="*/ 0 60000 65536"/>
                  <a:gd name="T7" fmla="*/ 0 60000 65536"/>
                  <a:gd name="T8" fmla="*/ 0 60000 65536"/>
                  <a:gd name="T9" fmla="*/ 0 w 1056"/>
                  <a:gd name="T10" fmla="*/ 0 h 768"/>
                  <a:gd name="T11" fmla="*/ 1056 w 1056"/>
                  <a:gd name="T12" fmla="*/ 768 h 768"/>
                </a:gdLst>
                <a:ahLst/>
                <a:cxnLst>
                  <a:cxn ang="T6">
                    <a:pos x="T0" y="T1"/>
                  </a:cxn>
                  <a:cxn ang="T7">
                    <a:pos x="T2" y="T3"/>
                  </a:cxn>
                  <a:cxn ang="T8">
                    <a:pos x="T4" y="T5"/>
                  </a:cxn>
                </a:cxnLst>
                <a:rect l="T9" t="T10" r="T11" b="T12"/>
                <a:pathLst>
                  <a:path w="1056" h="768">
                    <a:moveTo>
                      <a:pt x="0" y="768"/>
                    </a:moveTo>
                    <a:lnTo>
                      <a:pt x="0" y="0"/>
                    </a:lnTo>
                    <a:lnTo>
                      <a:pt x="1056" y="0"/>
                    </a:lnTo>
                  </a:path>
                </a:pathLst>
              </a:custGeom>
              <a:noFill/>
              <a:ln w="28575">
                <a:solidFill>
                  <a:srgbClr val="009999"/>
                </a:solidFill>
                <a:round/>
                <a:headEnd/>
                <a:tailEnd/>
              </a:ln>
              <a:scene3d>
                <a:camera prst="legacyObliqueTopLeft"/>
                <a:lightRig rig="legacyFlat2" dir="t"/>
              </a:scene3d>
              <a:sp3d extrusionH="887400" prstMaterial="legacyPlastic">
                <a:bevelT w="13500" h="13500" prst="angle"/>
                <a:bevelB w="13500" h="13500" prst="angle"/>
                <a:extrusionClr>
                  <a:srgbClr val="009999"/>
                </a:extrusionClr>
              </a:sp3d>
            </p:spPr>
            <p:txBody>
              <a:bodyPr>
                <a:flatTx/>
              </a:bodyPr>
              <a:lstStyle/>
              <a:p>
                <a:endParaRPr lang="es-MX"/>
              </a:p>
            </p:txBody>
          </p:sp>
          <p:sp>
            <p:nvSpPr>
              <p:cNvPr id="46" name="Freeform 26"/>
              <p:cNvSpPr>
                <a:spLocks/>
              </p:cNvSpPr>
              <p:nvPr/>
            </p:nvSpPr>
            <p:spPr bwMode="auto">
              <a:xfrm>
                <a:off x="7029450" y="3286125"/>
                <a:ext cx="1962150" cy="615950"/>
              </a:xfrm>
              <a:custGeom>
                <a:avLst/>
                <a:gdLst>
                  <a:gd name="T0" fmla="*/ 0 w 1056"/>
                  <a:gd name="T1" fmla="*/ 2147483647 h 768"/>
                  <a:gd name="T2" fmla="*/ 0 w 1056"/>
                  <a:gd name="T3" fmla="*/ 0 h 768"/>
                  <a:gd name="T4" fmla="*/ 2147483647 w 1056"/>
                  <a:gd name="T5" fmla="*/ 0 h 768"/>
                  <a:gd name="T6" fmla="*/ 0 60000 65536"/>
                  <a:gd name="T7" fmla="*/ 0 60000 65536"/>
                  <a:gd name="T8" fmla="*/ 0 60000 65536"/>
                  <a:gd name="T9" fmla="*/ 0 w 1056"/>
                  <a:gd name="T10" fmla="*/ 0 h 768"/>
                  <a:gd name="T11" fmla="*/ 1056 w 1056"/>
                  <a:gd name="T12" fmla="*/ 768 h 768"/>
                </a:gdLst>
                <a:ahLst/>
                <a:cxnLst>
                  <a:cxn ang="T6">
                    <a:pos x="T0" y="T1"/>
                  </a:cxn>
                  <a:cxn ang="T7">
                    <a:pos x="T2" y="T3"/>
                  </a:cxn>
                  <a:cxn ang="T8">
                    <a:pos x="T4" y="T5"/>
                  </a:cxn>
                </a:cxnLst>
                <a:rect l="T9" t="T10" r="T11" b="T12"/>
                <a:pathLst>
                  <a:path w="1056" h="768">
                    <a:moveTo>
                      <a:pt x="0" y="768"/>
                    </a:moveTo>
                    <a:lnTo>
                      <a:pt x="0" y="0"/>
                    </a:lnTo>
                    <a:lnTo>
                      <a:pt x="1056" y="0"/>
                    </a:lnTo>
                  </a:path>
                </a:pathLst>
              </a:custGeom>
              <a:noFill/>
              <a:ln w="28575">
                <a:solidFill>
                  <a:srgbClr val="009999"/>
                </a:solidFill>
                <a:round/>
                <a:headEnd/>
                <a:tailEnd/>
              </a:ln>
              <a:scene3d>
                <a:camera prst="legacyObliqueTopLeft"/>
                <a:lightRig rig="legacyFlat2" dir="t"/>
              </a:scene3d>
              <a:sp3d extrusionH="887400" prstMaterial="legacyPlastic">
                <a:bevelT w="13500" h="13500" prst="angle"/>
                <a:bevelB w="13500" h="13500" prst="angle"/>
                <a:extrusionClr>
                  <a:srgbClr val="009999"/>
                </a:extrusionClr>
              </a:sp3d>
            </p:spPr>
            <p:txBody>
              <a:bodyPr>
                <a:flatTx/>
              </a:bodyPr>
              <a:lstStyle/>
              <a:p>
                <a:endParaRPr lang="es-MX"/>
              </a:p>
            </p:txBody>
          </p:sp>
          <p:sp>
            <p:nvSpPr>
              <p:cNvPr id="47" name="Freeform 27"/>
              <p:cNvSpPr>
                <a:spLocks/>
              </p:cNvSpPr>
              <p:nvPr/>
            </p:nvSpPr>
            <p:spPr bwMode="auto">
              <a:xfrm>
                <a:off x="1143000" y="5133975"/>
                <a:ext cx="1962150" cy="615950"/>
              </a:xfrm>
              <a:custGeom>
                <a:avLst/>
                <a:gdLst>
                  <a:gd name="T0" fmla="*/ 0 w 1056"/>
                  <a:gd name="T1" fmla="*/ 2147483647 h 768"/>
                  <a:gd name="T2" fmla="*/ 0 w 1056"/>
                  <a:gd name="T3" fmla="*/ 0 h 768"/>
                  <a:gd name="T4" fmla="*/ 2147483647 w 1056"/>
                  <a:gd name="T5" fmla="*/ 0 h 768"/>
                  <a:gd name="T6" fmla="*/ 0 60000 65536"/>
                  <a:gd name="T7" fmla="*/ 0 60000 65536"/>
                  <a:gd name="T8" fmla="*/ 0 60000 65536"/>
                  <a:gd name="T9" fmla="*/ 0 w 1056"/>
                  <a:gd name="T10" fmla="*/ 0 h 768"/>
                  <a:gd name="T11" fmla="*/ 1056 w 1056"/>
                  <a:gd name="T12" fmla="*/ 768 h 768"/>
                </a:gdLst>
                <a:ahLst/>
                <a:cxnLst>
                  <a:cxn ang="T6">
                    <a:pos x="T0" y="T1"/>
                  </a:cxn>
                  <a:cxn ang="T7">
                    <a:pos x="T2" y="T3"/>
                  </a:cxn>
                  <a:cxn ang="T8">
                    <a:pos x="T4" y="T5"/>
                  </a:cxn>
                </a:cxnLst>
                <a:rect l="T9" t="T10" r="T11" b="T12"/>
                <a:pathLst>
                  <a:path w="1056" h="768">
                    <a:moveTo>
                      <a:pt x="0" y="768"/>
                    </a:moveTo>
                    <a:lnTo>
                      <a:pt x="0" y="0"/>
                    </a:lnTo>
                    <a:lnTo>
                      <a:pt x="1056" y="0"/>
                    </a:lnTo>
                  </a:path>
                </a:pathLst>
              </a:custGeom>
              <a:noFill/>
              <a:ln w="28575">
                <a:solidFill>
                  <a:srgbClr val="009999"/>
                </a:solidFill>
                <a:round/>
                <a:headEnd/>
                <a:tailEnd/>
              </a:ln>
              <a:scene3d>
                <a:camera prst="legacyObliqueTopLeft"/>
                <a:lightRig rig="legacyFlat2" dir="t"/>
              </a:scene3d>
              <a:sp3d extrusionH="887400" prstMaterial="legacyPlastic">
                <a:bevelT w="13500" h="13500" prst="angle"/>
                <a:bevelB w="13500" h="13500" prst="angle"/>
                <a:extrusionClr>
                  <a:srgbClr val="009999"/>
                </a:extrusionClr>
              </a:sp3d>
            </p:spPr>
            <p:txBody>
              <a:bodyPr>
                <a:flatTx/>
              </a:bodyPr>
              <a:lstStyle/>
              <a:p>
                <a:endParaRPr lang="es-MX"/>
              </a:p>
            </p:txBody>
          </p:sp>
          <p:sp>
            <p:nvSpPr>
              <p:cNvPr id="48" name="Text Box 18"/>
              <p:cNvSpPr txBox="1">
                <a:spLocks noChangeArrowheads="1"/>
              </p:cNvSpPr>
              <p:nvPr/>
            </p:nvSpPr>
            <p:spPr bwMode="auto">
              <a:xfrm>
                <a:off x="8974137" y="2854325"/>
                <a:ext cx="2016125" cy="576263"/>
              </a:xfrm>
              <a:prstGeom prst="rect">
                <a:avLst/>
              </a:prstGeom>
              <a:solidFill>
                <a:srgbClr val="FF6600"/>
              </a:solidFill>
              <a:ln w="9525">
                <a:noFill/>
                <a:miter lim="800000"/>
                <a:headEnd/>
                <a:tailEnd/>
              </a:ln>
            </p:spPr>
            <p:txBody>
              <a:bodyPr anchor="ctr" anchorCtr="1"/>
              <a:lstStyle/>
              <a:p>
                <a:pPr algn="ctr" eaLnBrk="0" hangingPunct="0"/>
                <a:endParaRPr lang="es-MX" sz="2000" b="1" dirty="0" smtClean="0">
                  <a:solidFill>
                    <a:srgbClr val="000066"/>
                  </a:solidFill>
                  <a:latin typeface="Century Gothic" pitchFamily="34" charset="0"/>
                </a:endParaRPr>
              </a:p>
              <a:p>
                <a:pPr algn="ctr" eaLnBrk="0" hangingPunct="0"/>
                <a:endParaRPr lang="es-MX" sz="1600" b="1" dirty="0" smtClean="0">
                  <a:solidFill>
                    <a:srgbClr val="000066"/>
                  </a:solidFill>
                  <a:latin typeface="Century Gothic" pitchFamily="34" charset="0"/>
                </a:endParaRPr>
              </a:p>
              <a:p>
                <a:pPr algn="ctr" eaLnBrk="0" hangingPunct="0"/>
                <a:r>
                  <a:rPr lang="es-MX" b="1" dirty="0" err="1" smtClean="0">
                    <a:solidFill>
                      <a:srgbClr val="000066"/>
                    </a:solidFill>
                    <a:latin typeface="Century Gothic" pitchFamily="34" charset="0"/>
                  </a:rPr>
                  <a:t>Profundization</a:t>
                </a:r>
                <a:r>
                  <a:rPr lang="es-MX" b="1" dirty="0" smtClean="0">
                    <a:solidFill>
                      <a:srgbClr val="000066"/>
                    </a:solidFill>
                    <a:latin typeface="Century Gothic" pitchFamily="34" charset="0"/>
                  </a:rPr>
                  <a:t> </a:t>
                </a:r>
                <a:r>
                  <a:rPr lang="es-MX" b="1" dirty="0" err="1" smtClean="0">
                    <a:solidFill>
                      <a:srgbClr val="000066"/>
                    </a:solidFill>
                    <a:latin typeface="Century Gothic" pitchFamily="34" charset="0"/>
                  </a:rPr>
                  <a:t>Phase</a:t>
                </a:r>
                <a:endParaRPr lang="es-ES" b="1" dirty="0">
                  <a:solidFill>
                    <a:srgbClr val="000066"/>
                  </a:solidFill>
                  <a:latin typeface="Century Gothic" pitchFamily="34" charset="0"/>
                </a:endParaRPr>
              </a:p>
            </p:txBody>
          </p:sp>
        </p:grpSp>
      </p:grpSp>
      <p:sp>
        <p:nvSpPr>
          <p:cNvPr id="36" name="35 Marcador de número de diapositiva"/>
          <p:cNvSpPr>
            <a:spLocks noGrp="1"/>
          </p:cNvSpPr>
          <p:nvPr>
            <p:ph type="sldNum" sz="quarter" idx="12"/>
          </p:nvPr>
        </p:nvSpPr>
        <p:spPr/>
        <p:txBody>
          <a:bodyPr/>
          <a:lstStyle/>
          <a:p>
            <a:fld id="{90BE7566-A98B-44AD-8B00-3DCD9925E3E9}" type="slidenum">
              <a:rPr lang="es-MX" smtClean="0"/>
              <a:pPr/>
              <a:t>5</a:t>
            </a:fld>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MFC\Mundial\P923066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5205" y="3933056"/>
            <a:ext cx="3404942" cy="216998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1071538" y="1192684"/>
            <a:ext cx="7358114" cy="2308324"/>
          </a:xfrm>
          <a:prstGeom prst="rect">
            <a:avLst/>
          </a:prstGeom>
          <a:noFill/>
        </p:spPr>
        <p:txBody>
          <a:bodyPr wrap="square" rtlCol="0">
            <a:spAutoFit/>
          </a:bodyPr>
          <a:lstStyle/>
          <a:p>
            <a:pPr algn="just"/>
            <a:r>
              <a:rPr lang="en-US" sz="2400" b="1" dirty="0" smtClean="0">
                <a:solidFill>
                  <a:schemeClr val="tx2">
                    <a:lumMod val="50000"/>
                  </a:schemeClr>
                </a:solidFill>
              </a:rPr>
              <a:t>The pre-registration stage </a:t>
            </a:r>
            <a:r>
              <a:rPr lang="en-US" sz="2400" dirty="0" smtClean="0">
                <a:solidFill>
                  <a:schemeClr val="tx2">
                    <a:lumMod val="50000"/>
                  </a:schemeClr>
                </a:solidFill>
              </a:rPr>
              <a:t>is informative. It consist in three meetings using the book "Our team" that pretends to introduce the CFM to the new prospect member marriages.  The pre-registration </a:t>
            </a:r>
            <a:r>
              <a:rPr lang="en-US" sz="2400" dirty="0">
                <a:solidFill>
                  <a:schemeClr val="tx2">
                    <a:lumMod val="50000"/>
                  </a:schemeClr>
                </a:solidFill>
              </a:rPr>
              <a:t>stage</a:t>
            </a:r>
            <a:r>
              <a:rPr lang="en-US" sz="2400" dirty="0" smtClean="0">
                <a:solidFill>
                  <a:schemeClr val="tx2">
                    <a:lumMod val="50000"/>
                  </a:schemeClr>
                </a:solidFill>
              </a:rPr>
              <a:t> takes place just before the beginning of the BCF and after the “fishing” of new members .</a:t>
            </a:r>
            <a:endParaRPr lang="es-MX" sz="2400" dirty="0" smtClean="0">
              <a:solidFill>
                <a:schemeClr val="tx2">
                  <a:lumMod val="50000"/>
                </a:schemeClr>
              </a:solidFill>
            </a:endParaRPr>
          </a:p>
        </p:txBody>
      </p:sp>
      <p:sp>
        <p:nvSpPr>
          <p:cNvPr id="6" name="5 Rectángulo"/>
          <p:cNvSpPr/>
          <p:nvPr/>
        </p:nvSpPr>
        <p:spPr>
          <a:xfrm>
            <a:off x="1142976" y="3571876"/>
            <a:ext cx="2857520" cy="1938992"/>
          </a:xfrm>
          <a:prstGeom prst="rect">
            <a:avLst/>
          </a:prstGeom>
          <a:solidFill>
            <a:schemeClr val="accent5">
              <a:lumMod val="20000"/>
              <a:lumOff val="80000"/>
            </a:schemeClr>
          </a:solidFill>
          <a:ln>
            <a:solidFill>
              <a:srgbClr val="C00000"/>
            </a:solidFill>
          </a:ln>
        </p:spPr>
        <p:txBody>
          <a:bodyPr wrap="square">
            <a:spAutoFit/>
          </a:bodyPr>
          <a:lstStyle/>
          <a:p>
            <a:r>
              <a:rPr lang="en-US" sz="2400" dirty="0" smtClean="0">
                <a:solidFill>
                  <a:schemeClr val="tx2">
                    <a:lumMod val="50000"/>
                  </a:schemeClr>
                </a:solidFill>
              </a:rPr>
              <a:t>All families interested in being part of the BFC of  the CFM, must know this first stage.</a:t>
            </a:r>
            <a:endParaRPr lang="es-MX" sz="2400" dirty="0">
              <a:solidFill>
                <a:schemeClr val="tx2">
                  <a:lumMod val="50000"/>
                </a:schemeClr>
              </a:solidFill>
            </a:endParaRPr>
          </a:p>
        </p:txBody>
      </p:sp>
      <p:sp>
        <p:nvSpPr>
          <p:cNvPr id="5" name="4 CuadroTexto"/>
          <p:cNvSpPr txBox="1">
            <a:spLocks noChangeArrowheads="1"/>
          </p:cNvSpPr>
          <p:nvPr/>
        </p:nvSpPr>
        <p:spPr bwMode="auto">
          <a:xfrm>
            <a:off x="5381322" y="3140968"/>
            <a:ext cx="3096344" cy="1015663"/>
          </a:xfrm>
          <a:prstGeom prst="rect">
            <a:avLst/>
          </a:prstGeom>
          <a:solidFill>
            <a:srgbClr val="FFFF66"/>
          </a:solidFill>
          <a:ln w="9525">
            <a:solidFill>
              <a:schemeClr val="accent2"/>
            </a:solidFill>
            <a:miter lim="800000"/>
            <a:headEnd/>
            <a:tailEnd/>
          </a:ln>
        </p:spPr>
        <p:txBody>
          <a:bodyPr wrap="square">
            <a:spAutoFit/>
          </a:bodyPr>
          <a:lstStyle/>
          <a:p>
            <a:r>
              <a:rPr lang="es-MX" sz="2000" b="1" dirty="0" err="1" smtClean="0">
                <a:latin typeface="Comic Sans MS" pitchFamily="66" charset="0"/>
              </a:rPr>
              <a:t>There</a:t>
            </a:r>
            <a:r>
              <a:rPr lang="es-MX" sz="2000" b="1" dirty="0" smtClean="0">
                <a:latin typeface="Comic Sans MS" pitchFamily="66" charset="0"/>
              </a:rPr>
              <a:t> </a:t>
            </a:r>
            <a:r>
              <a:rPr lang="es-MX" sz="2000" b="1" dirty="0" err="1" smtClean="0">
                <a:latin typeface="Comic Sans MS" pitchFamily="66" charset="0"/>
              </a:rPr>
              <a:t>is</a:t>
            </a:r>
            <a:r>
              <a:rPr lang="es-MX" sz="2000" b="1" dirty="0" smtClean="0">
                <a:latin typeface="Comic Sans MS" pitchFamily="66" charset="0"/>
              </a:rPr>
              <a:t> a </a:t>
            </a:r>
            <a:r>
              <a:rPr lang="es-MX" sz="2000" b="1" dirty="0" err="1" smtClean="0">
                <a:latin typeface="Comic Sans MS" pitchFamily="66" charset="0"/>
              </a:rPr>
              <a:t>book</a:t>
            </a:r>
            <a:r>
              <a:rPr lang="es-MX" sz="2000" b="1" dirty="0" smtClean="0">
                <a:latin typeface="Comic Sans MS" pitchFamily="66" charset="0"/>
              </a:rPr>
              <a:t> </a:t>
            </a:r>
            <a:r>
              <a:rPr lang="es-MX" sz="2000" b="1" dirty="0" err="1" smtClean="0">
                <a:latin typeface="Comic Sans MS" pitchFamily="66" charset="0"/>
              </a:rPr>
              <a:t>an</a:t>
            </a:r>
            <a:r>
              <a:rPr lang="es-MX" sz="2000" b="1" dirty="0" smtClean="0">
                <a:latin typeface="Comic Sans MS" pitchFamily="66" charset="0"/>
              </a:rPr>
              <a:t> a guide </a:t>
            </a:r>
            <a:r>
              <a:rPr lang="es-MX" sz="2000" b="1" dirty="0" err="1" smtClean="0">
                <a:latin typeface="Comic Sans MS" pitchFamily="66" charset="0"/>
              </a:rPr>
              <a:t>for</a:t>
            </a:r>
            <a:r>
              <a:rPr lang="es-MX" sz="2000" b="1" dirty="0" smtClean="0">
                <a:latin typeface="Comic Sans MS" pitchFamily="66" charset="0"/>
              </a:rPr>
              <a:t> </a:t>
            </a:r>
            <a:r>
              <a:rPr lang="es-MX" sz="2000" b="1" dirty="0" err="1" smtClean="0">
                <a:latin typeface="Comic Sans MS" pitchFamily="66" charset="0"/>
              </a:rPr>
              <a:t>the</a:t>
            </a:r>
            <a:r>
              <a:rPr lang="es-MX" sz="2000" b="1" dirty="0" smtClean="0">
                <a:latin typeface="Comic Sans MS" pitchFamily="66" charset="0"/>
              </a:rPr>
              <a:t> promotor </a:t>
            </a:r>
            <a:r>
              <a:rPr lang="es-MX" sz="2000" b="1" dirty="0" err="1" smtClean="0">
                <a:latin typeface="Comic Sans MS" pitchFamily="66" charset="0"/>
              </a:rPr>
              <a:t>marriage</a:t>
            </a:r>
            <a:endParaRPr lang="es-MX" sz="2000" b="1" dirty="0">
              <a:latin typeface="Comic Sans MS" pitchFamily="66" charset="0"/>
            </a:endParaRPr>
          </a:p>
        </p:txBody>
      </p:sp>
      <p:sp>
        <p:nvSpPr>
          <p:cNvPr id="7" name="6 Marcador de número de diapositiva"/>
          <p:cNvSpPr>
            <a:spLocks noGrp="1"/>
          </p:cNvSpPr>
          <p:nvPr>
            <p:ph type="sldNum" sz="quarter" idx="12"/>
          </p:nvPr>
        </p:nvSpPr>
        <p:spPr/>
        <p:txBody>
          <a:bodyPr/>
          <a:lstStyle/>
          <a:p>
            <a:fld id="{90BE7566-A98B-44AD-8B00-3DCD9925E3E9}" type="slidenum">
              <a:rPr lang="es-MX" smtClean="0"/>
              <a:pPr/>
              <a:t>6</a:t>
            </a:fld>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2214546" y="2978447"/>
            <a:ext cx="4610100" cy="3134742"/>
            <a:chOff x="1311605" y="2764476"/>
            <a:chExt cx="4610100" cy="3619500"/>
          </a:xfrm>
        </p:grpSpPr>
        <p:sp>
          <p:nvSpPr>
            <p:cNvPr id="4" name="Text Box 9"/>
            <p:cNvSpPr txBox="1">
              <a:spLocks noChangeArrowheads="1"/>
            </p:cNvSpPr>
            <p:nvPr/>
          </p:nvSpPr>
          <p:spPr bwMode="auto">
            <a:xfrm>
              <a:off x="1311605" y="5698176"/>
              <a:ext cx="1562100" cy="685800"/>
            </a:xfrm>
            <a:prstGeom prst="rect">
              <a:avLst/>
            </a:prstGeom>
            <a:solidFill>
              <a:srgbClr val="DDDDDD"/>
            </a:solidFill>
            <a:ln w="9525">
              <a:noFill/>
              <a:miter lim="800000"/>
              <a:headEnd/>
              <a:tailEnd/>
            </a:ln>
          </p:spPr>
          <p:txBody>
            <a:bodyPr wrap="none"/>
            <a:lstStyle/>
            <a:p>
              <a:pPr algn="ctr" eaLnBrk="0" hangingPunct="0"/>
              <a:r>
                <a:rPr lang="es-MX" sz="2400" b="1" dirty="0" smtClean="0">
                  <a:solidFill>
                    <a:srgbClr val="000066"/>
                  </a:solidFill>
                  <a:latin typeface="Century Gothic" pitchFamily="34" charset="0"/>
                </a:rPr>
                <a:t>1</a:t>
              </a:r>
              <a:r>
                <a:rPr lang="es-MX" sz="2400" b="1" baseline="30000" dirty="0" smtClean="0">
                  <a:solidFill>
                    <a:srgbClr val="000066"/>
                  </a:solidFill>
                  <a:latin typeface="Century Gothic" pitchFamily="34" charset="0"/>
                </a:rPr>
                <a:t>st</a:t>
              </a:r>
              <a:r>
                <a:rPr lang="es-MX" sz="2400" b="1" dirty="0" smtClean="0">
                  <a:solidFill>
                    <a:srgbClr val="000066"/>
                  </a:solidFill>
                  <a:latin typeface="Century Gothic" pitchFamily="34" charset="0"/>
                </a:rPr>
                <a:t> LEVEL</a:t>
              </a:r>
              <a:endParaRPr lang="es-ES" sz="2400" b="1" dirty="0">
                <a:solidFill>
                  <a:srgbClr val="000066"/>
                </a:solidFill>
                <a:latin typeface="Century Gothic" pitchFamily="34" charset="0"/>
              </a:endParaRPr>
            </a:p>
          </p:txBody>
        </p:sp>
        <p:sp>
          <p:nvSpPr>
            <p:cNvPr id="5" name="Text Box 10"/>
            <p:cNvSpPr txBox="1">
              <a:spLocks noChangeArrowheads="1"/>
            </p:cNvSpPr>
            <p:nvPr/>
          </p:nvSpPr>
          <p:spPr bwMode="auto">
            <a:xfrm>
              <a:off x="2873705" y="5012376"/>
              <a:ext cx="1524000" cy="1371600"/>
            </a:xfrm>
            <a:prstGeom prst="rect">
              <a:avLst/>
            </a:prstGeom>
            <a:solidFill>
              <a:srgbClr val="E5D8CB"/>
            </a:solidFill>
            <a:ln w="9525">
              <a:noFill/>
              <a:miter lim="800000"/>
              <a:headEnd/>
              <a:tailEnd/>
            </a:ln>
          </p:spPr>
          <p:txBody>
            <a:bodyPr wrap="none"/>
            <a:lstStyle/>
            <a:p>
              <a:pPr algn="ctr" eaLnBrk="0" hangingPunct="0"/>
              <a:r>
                <a:rPr lang="es-MX" sz="2400" b="1" dirty="0" smtClean="0">
                  <a:solidFill>
                    <a:srgbClr val="000066"/>
                  </a:solidFill>
                  <a:latin typeface="Century Gothic" pitchFamily="34" charset="0"/>
                </a:rPr>
                <a:t>2</a:t>
              </a:r>
              <a:r>
                <a:rPr lang="es-MX" sz="2400" b="1" baseline="30000" dirty="0" smtClean="0">
                  <a:solidFill>
                    <a:srgbClr val="000066"/>
                  </a:solidFill>
                  <a:latin typeface="Century Gothic" pitchFamily="34" charset="0"/>
                </a:rPr>
                <a:t>nd</a:t>
              </a:r>
              <a:r>
                <a:rPr lang="es-MX" sz="2400" b="1" dirty="0" smtClean="0">
                  <a:solidFill>
                    <a:srgbClr val="000066"/>
                  </a:solidFill>
                  <a:latin typeface="Century Gothic" pitchFamily="34" charset="0"/>
                </a:rPr>
                <a:t> LEVEL</a:t>
              </a:r>
              <a:endParaRPr lang="es-ES" sz="2400" b="1" dirty="0">
                <a:solidFill>
                  <a:srgbClr val="000066"/>
                </a:solidFill>
                <a:latin typeface="Century Gothic" pitchFamily="34" charset="0"/>
              </a:endParaRPr>
            </a:p>
          </p:txBody>
        </p:sp>
        <p:sp>
          <p:nvSpPr>
            <p:cNvPr id="6" name="Text Box 11"/>
            <p:cNvSpPr txBox="1">
              <a:spLocks noChangeArrowheads="1"/>
            </p:cNvSpPr>
            <p:nvPr/>
          </p:nvSpPr>
          <p:spPr bwMode="auto">
            <a:xfrm>
              <a:off x="4397705" y="4326576"/>
              <a:ext cx="1524000" cy="2057400"/>
            </a:xfrm>
            <a:prstGeom prst="rect">
              <a:avLst/>
            </a:prstGeom>
            <a:solidFill>
              <a:srgbClr val="D9D9FF"/>
            </a:solidFill>
            <a:ln w="9525">
              <a:noFill/>
              <a:miter lim="800000"/>
              <a:headEnd/>
              <a:tailEnd/>
            </a:ln>
          </p:spPr>
          <p:txBody>
            <a:bodyPr/>
            <a:lstStyle/>
            <a:p>
              <a:pPr algn="ctr" eaLnBrk="0" hangingPunct="0"/>
              <a:r>
                <a:rPr lang="es-MX" sz="2400" b="1" dirty="0" smtClean="0">
                  <a:solidFill>
                    <a:srgbClr val="000066"/>
                  </a:solidFill>
                  <a:latin typeface="Century Gothic" pitchFamily="34" charset="0"/>
                </a:rPr>
                <a:t>3</a:t>
              </a:r>
              <a:r>
                <a:rPr lang="es-MX" sz="2400" b="1" baseline="30000" dirty="0">
                  <a:solidFill>
                    <a:srgbClr val="000066"/>
                  </a:solidFill>
                  <a:latin typeface="Century Gothic" pitchFamily="34" charset="0"/>
                </a:rPr>
                <a:t>r</a:t>
              </a:r>
              <a:r>
                <a:rPr lang="es-MX" sz="2400" b="1" baseline="30000" dirty="0" smtClean="0">
                  <a:solidFill>
                    <a:srgbClr val="000066"/>
                  </a:solidFill>
                  <a:latin typeface="Century Gothic" pitchFamily="34" charset="0"/>
                </a:rPr>
                <a:t>d</a:t>
              </a:r>
              <a:r>
                <a:rPr lang="es-MX" sz="2400" b="1" dirty="0" smtClean="0">
                  <a:solidFill>
                    <a:srgbClr val="000066"/>
                  </a:solidFill>
                  <a:latin typeface="Century Gothic" pitchFamily="34" charset="0"/>
                </a:rPr>
                <a:t> LEVEL</a:t>
              </a:r>
              <a:endParaRPr lang="es-ES" sz="2400" b="1" dirty="0">
                <a:solidFill>
                  <a:srgbClr val="000066"/>
                </a:solidFill>
                <a:latin typeface="Century Gothic" pitchFamily="34" charset="0"/>
              </a:endParaRPr>
            </a:p>
          </p:txBody>
        </p:sp>
        <p:sp>
          <p:nvSpPr>
            <p:cNvPr id="7" name="Text Box 12"/>
            <p:cNvSpPr txBox="1">
              <a:spLocks noChangeArrowheads="1"/>
            </p:cNvSpPr>
            <p:nvPr/>
          </p:nvSpPr>
          <p:spPr bwMode="auto">
            <a:xfrm>
              <a:off x="2478418" y="3488376"/>
              <a:ext cx="788987" cy="457200"/>
            </a:xfrm>
            <a:prstGeom prst="rect">
              <a:avLst/>
            </a:prstGeom>
            <a:noFill/>
            <a:ln w="9525">
              <a:noFill/>
              <a:miter lim="800000"/>
              <a:headEnd/>
              <a:tailEnd/>
            </a:ln>
          </p:spPr>
          <p:txBody>
            <a:bodyPr wrap="none">
              <a:spAutoFit/>
            </a:bodyPr>
            <a:lstStyle/>
            <a:p>
              <a:pPr algn="ctr"/>
              <a:r>
                <a:rPr lang="es-MX" sz="2400" b="1" dirty="0">
                  <a:solidFill>
                    <a:srgbClr val="000066"/>
                  </a:solidFill>
                  <a:latin typeface="Century Gothic" pitchFamily="34" charset="0"/>
                </a:rPr>
                <a:t>80%</a:t>
              </a:r>
              <a:endParaRPr lang="es-ES" sz="2400" b="1" dirty="0">
                <a:solidFill>
                  <a:srgbClr val="000066"/>
                </a:solidFill>
                <a:latin typeface="Century Gothic" pitchFamily="34" charset="0"/>
              </a:endParaRPr>
            </a:p>
          </p:txBody>
        </p:sp>
        <p:sp>
          <p:nvSpPr>
            <p:cNvPr id="8" name="Text Box 13"/>
            <p:cNvSpPr txBox="1">
              <a:spLocks noChangeArrowheads="1"/>
            </p:cNvSpPr>
            <p:nvPr/>
          </p:nvSpPr>
          <p:spPr bwMode="auto">
            <a:xfrm>
              <a:off x="3741067" y="3065893"/>
              <a:ext cx="788987" cy="457200"/>
            </a:xfrm>
            <a:prstGeom prst="rect">
              <a:avLst/>
            </a:prstGeom>
            <a:noFill/>
            <a:ln w="9525">
              <a:noFill/>
              <a:miter lim="800000"/>
              <a:headEnd/>
              <a:tailEnd/>
            </a:ln>
          </p:spPr>
          <p:txBody>
            <a:bodyPr wrap="none">
              <a:spAutoFit/>
            </a:bodyPr>
            <a:lstStyle/>
            <a:p>
              <a:pPr algn="ctr"/>
              <a:r>
                <a:rPr lang="es-MX" sz="2400" b="1" dirty="0">
                  <a:solidFill>
                    <a:srgbClr val="000066"/>
                  </a:solidFill>
                  <a:latin typeface="Century Gothic" pitchFamily="34" charset="0"/>
                </a:rPr>
                <a:t>80%</a:t>
              </a:r>
              <a:endParaRPr lang="es-ES" sz="2400" b="1" dirty="0">
                <a:solidFill>
                  <a:srgbClr val="000066"/>
                </a:solidFill>
                <a:latin typeface="Century Gothic" pitchFamily="34" charset="0"/>
              </a:endParaRPr>
            </a:p>
          </p:txBody>
        </p:sp>
        <p:sp>
          <p:nvSpPr>
            <p:cNvPr id="9" name="Freeform 16"/>
            <p:cNvSpPr>
              <a:spLocks/>
            </p:cNvSpPr>
            <p:nvPr/>
          </p:nvSpPr>
          <p:spPr bwMode="auto">
            <a:xfrm>
              <a:off x="1349705" y="5698176"/>
              <a:ext cx="1524000" cy="685800"/>
            </a:xfrm>
            <a:custGeom>
              <a:avLst/>
              <a:gdLst>
                <a:gd name="T0" fmla="*/ 0 w 960"/>
                <a:gd name="T1" fmla="*/ 2147483647 h 432"/>
                <a:gd name="T2" fmla="*/ 0 w 960"/>
                <a:gd name="T3" fmla="*/ 0 h 432"/>
                <a:gd name="T4" fmla="*/ 2147483647 w 960"/>
                <a:gd name="T5" fmla="*/ 0 h 432"/>
                <a:gd name="T6" fmla="*/ 0 60000 65536"/>
                <a:gd name="T7" fmla="*/ 0 60000 65536"/>
                <a:gd name="T8" fmla="*/ 0 60000 65536"/>
                <a:gd name="T9" fmla="*/ 0 w 960"/>
                <a:gd name="T10" fmla="*/ 0 h 432"/>
                <a:gd name="T11" fmla="*/ 960 w 960"/>
                <a:gd name="T12" fmla="*/ 432 h 432"/>
              </a:gdLst>
              <a:ahLst/>
              <a:cxnLst>
                <a:cxn ang="T6">
                  <a:pos x="T0" y="T1"/>
                </a:cxn>
                <a:cxn ang="T7">
                  <a:pos x="T2" y="T3"/>
                </a:cxn>
                <a:cxn ang="T8">
                  <a:pos x="T4" y="T5"/>
                </a:cxn>
              </a:cxnLst>
              <a:rect l="T9" t="T10" r="T11" b="T12"/>
              <a:pathLst>
                <a:path w="960" h="432">
                  <a:moveTo>
                    <a:pt x="0" y="432"/>
                  </a:moveTo>
                  <a:lnTo>
                    <a:pt x="0" y="0"/>
                  </a:lnTo>
                  <a:lnTo>
                    <a:pt x="960" y="0"/>
                  </a:lnTo>
                </a:path>
              </a:pathLst>
            </a:custGeom>
            <a:noFill/>
            <a:ln w="28575">
              <a:solidFill>
                <a:srgbClr val="009999"/>
              </a:solidFill>
              <a:round/>
              <a:headEnd/>
              <a:tailEnd/>
            </a:ln>
            <a:scene3d>
              <a:camera prst="legacyObliqueTopLeft"/>
              <a:lightRig rig="legacyFlat2" dir="t"/>
            </a:scene3d>
            <a:sp3d extrusionH="887400" prstMaterial="legacyPlastic">
              <a:bevelT w="13500" h="13500" prst="angle"/>
              <a:bevelB w="13500" h="13500" prst="angle"/>
              <a:extrusionClr>
                <a:srgbClr val="009999"/>
              </a:extrusionClr>
            </a:sp3d>
          </p:spPr>
          <p:txBody>
            <a:bodyPr>
              <a:flatTx/>
            </a:bodyPr>
            <a:lstStyle/>
            <a:p>
              <a:endParaRPr lang="es-MX" dirty="0"/>
            </a:p>
          </p:txBody>
        </p:sp>
        <p:sp>
          <p:nvSpPr>
            <p:cNvPr id="10" name="Freeform 17"/>
            <p:cNvSpPr>
              <a:spLocks/>
            </p:cNvSpPr>
            <p:nvPr/>
          </p:nvSpPr>
          <p:spPr bwMode="auto">
            <a:xfrm>
              <a:off x="2886405" y="5012376"/>
              <a:ext cx="1524000" cy="685800"/>
            </a:xfrm>
            <a:custGeom>
              <a:avLst/>
              <a:gdLst>
                <a:gd name="T0" fmla="*/ 0 w 960"/>
                <a:gd name="T1" fmla="*/ 2147483647 h 432"/>
                <a:gd name="T2" fmla="*/ 0 w 960"/>
                <a:gd name="T3" fmla="*/ 0 h 432"/>
                <a:gd name="T4" fmla="*/ 2147483647 w 960"/>
                <a:gd name="T5" fmla="*/ 0 h 432"/>
                <a:gd name="T6" fmla="*/ 0 60000 65536"/>
                <a:gd name="T7" fmla="*/ 0 60000 65536"/>
                <a:gd name="T8" fmla="*/ 0 60000 65536"/>
                <a:gd name="T9" fmla="*/ 0 w 960"/>
                <a:gd name="T10" fmla="*/ 0 h 432"/>
                <a:gd name="T11" fmla="*/ 960 w 960"/>
                <a:gd name="T12" fmla="*/ 432 h 432"/>
              </a:gdLst>
              <a:ahLst/>
              <a:cxnLst>
                <a:cxn ang="T6">
                  <a:pos x="T0" y="T1"/>
                </a:cxn>
                <a:cxn ang="T7">
                  <a:pos x="T2" y="T3"/>
                </a:cxn>
                <a:cxn ang="T8">
                  <a:pos x="T4" y="T5"/>
                </a:cxn>
              </a:cxnLst>
              <a:rect l="T9" t="T10" r="T11" b="T12"/>
              <a:pathLst>
                <a:path w="960" h="432">
                  <a:moveTo>
                    <a:pt x="0" y="432"/>
                  </a:moveTo>
                  <a:lnTo>
                    <a:pt x="0" y="0"/>
                  </a:lnTo>
                  <a:lnTo>
                    <a:pt x="960" y="0"/>
                  </a:lnTo>
                </a:path>
              </a:pathLst>
            </a:custGeom>
            <a:noFill/>
            <a:ln w="28575">
              <a:solidFill>
                <a:srgbClr val="009999"/>
              </a:solidFill>
              <a:round/>
              <a:headEnd/>
              <a:tailEnd/>
            </a:ln>
            <a:scene3d>
              <a:camera prst="legacyObliqueTopLeft"/>
              <a:lightRig rig="legacyFlat2" dir="t"/>
            </a:scene3d>
            <a:sp3d extrusionH="887400" prstMaterial="legacyPlastic">
              <a:bevelT w="13500" h="13500" prst="angle"/>
              <a:bevelB w="13500" h="13500" prst="angle"/>
              <a:extrusionClr>
                <a:srgbClr val="009999"/>
              </a:extrusionClr>
            </a:sp3d>
          </p:spPr>
          <p:txBody>
            <a:bodyPr>
              <a:flatTx/>
            </a:bodyPr>
            <a:lstStyle/>
            <a:p>
              <a:endParaRPr lang="es-MX" dirty="0"/>
            </a:p>
          </p:txBody>
        </p:sp>
        <p:sp>
          <p:nvSpPr>
            <p:cNvPr id="11" name="Freeform 18"/>
            <p:cNvSpPr>
              <a:spLocks/>
            </p:cNvSpPr>
            <p:nvPr/>
          </p:nvSpPr>
          <p:spPr bwMode="auto">
            <a:xfrm>
              <a:off x="4397705" y="4282126"/>
              <a:ext cx="1524000" cy="685800"/>
            </a:xfrm>
            <a:custGeom>
              <a:avLst/>
              <a:gdLst>
                <a:gd name="T0" fmla="*/ 0 w 960"/>
                <a:gd name="T1" fmla="*/ 2147483647 h 432"/>
                <a:gd name="T2" fmla="*/ 0 w 960"/>
                <a:gd name="T3" fmla="*/ 0 h 432"/>
                <a:gd name="T4" fmla="*/ 2147483647 w 960"/>
                <a:gd name="T5" fmla="*/ 0 h 432"/>
                <a:gd name="T6" fmla="*/ 0 60000 65536"/>
                <a:gd name="T7" fmla="*/ 0 60000 65536"/>
                <a:gd name="T8" fmla="*/ 0 60000 65536"/>
                <a:gd name="T9" fmla="*/ 0 w 960"/>
                <a:gd name="T10" fmla="*/ 0 h 432"/>
                <a:gd name="T11" fmla="*/ 960 w 960"/>
                <a:gd name="T12" fmla="*/ 432 h 432"/>
              </a:gdLst>
              <a:ahLst/>
              <a:cxnLst>
                <a:cxn ang="T6">
                  <a:pos x="T0" y="T1"/>
                </a:cxn>
                <a:cxn ang="T7">
                  <a:pos x="T2" y="T3"/>
                </a:cxn>
                <a:cxn ang="T8">
                  <a:pos x="T4" y="T5"/>
                </a:cxn>
              </a:cxnLst>
              <a:rect l="T9" t="T10" r="T11" b="T12"/>
              <a:pathLst>
                <a:path w="960" h="432">
                  <a:moveTo>
                    <a:pt x="0" y="432"/>
                  </a:moveTo>
                  <a:lnTo>
                    <a:pt x="0" y="0"/>
                  </a:lnTo>
                  <a:lnTo>
                    <a:pt x="960" y="0"/>
                  </a:lnTo>
                </a:path>
              </a:pathLst>
            </a:custGeom>
            <a:noFill/>
            <a:ln w="28575">
              <a:solidFill>
                <a:srgbClr val="009999"/>
              </a:solidFill>
              <a:round/>
              <a:headEnd/>
              <a:tailEnd/>
            </a:ln>
            <a:scene3d>
              <a:camera prst="legacyObliqueTopLeft"/>
              <a:lightRig rig="legacyFlat2" dir="t"/>
            </a:scene3d>
            <a:sp3d extrusionH="887400" prstMaterial="legacyPlastic">
              <a:bevelT w="13500" h="13500" prst="angle"/>
              <a:bevelB w="13500" h="13500" prst="angle"/>
              <a:extrusionClr>
                <a:srgbClr val="009999"/>
              </a:extrusionClr>
            </a:sp3d>
          </p:spPr>
          <p:txBody>
            <a:bodyPr>
              <a:flatTx/>
            </a:bodyPr>
            <a:lstStyle/>
            <a:p>
              <a:endParaRPr lang="es-MX" dirty="0"/>
            </a:p>
          </p:txBody>
        </p:sp>
        <p:cxnSp>
          <p:nvCxnSpPr>
            <p:cNvPr id="12" name="AutoShape 20"/>
            <p:cNvCxnSpPr>
              <a:cxnSpLocks noChangeShapeType="1"/>
              <a:stCxn id="4" idx="0"/>
              <a:endCxn id="5" idx="0"/>
            </p:cNvCxnSpPr>
            <p:nvPr/>
          </p:nvCxnSpPr>
          <p:spPr bwMode="auto">
            <a:xfrm rot="16200000">
              <a:off x="2521280" y="4583751"/>
              <a:ext cx="685800" cy="1543050"/>
            </a:xfrm>
            <a:prstGeom prst="curvedConnector3">
              <a:avLst>
                <a:gd name="adj1" fmla="val 244676"/>
              </a:avLst>
            </a:prstGeom>
            <a:noFill/>
            <a:ln w="28575">
              <a:solidFill>
                <a:srgbClr val="FF3300"/>
              </a:solidFill>
              <a:prstDash val="dash"/>
              <a:round/>
              <a:headEnd/>
              <a:tailEnd/>
            </a:ln>
          </p:spPr>
        </p:cxnSp>
        <p:cxnSp>
          <p:nvCxnSpPr>
            <p:cNvPr id="13" name="AutoShape 21"/>
            <p:cNvCxnSpPr>
              <a:cxnSpLocks noChangeShapeType="1"/>
              <a:stCxn id="5" idx="0"/>
              <a:endCxn id="6" idx="0"/>
            </p:cNvCxnSpPr>
            <p:nvPr/>
          </p:nvCxnSpPr>
          <p:spPr bwMode="auto">
            <a:xfrm rot="16200000">
              <a:off x="4054805" y="3907476"/>
              <a:ext cx="685800" cy="1524000"/>
            </a:xfrm>
            <a:prstGeom prst="curvedConnector3">
              <a:avLst>
                <a:gd name="adj1" fmla="val 262269"/>
              </a:avLst>
            </a:prstGeom>
            <a:noFill/>
            <a:ln w="28575">
              <a:solidFill>
                <a:srgbClr val="FF3300"/>
              </a:solidFill>
              <a:prstDash val="dash"/>
              <a:round/>
              <a:headEnd/>
              <a:tailEnd/>
            </a:ln>
          </p:spPr>
        </p:cxnSp>
        <p:cxnSp>
          <p:nvCxnSpPr>
            <p:cNvPr id="14" name="AutoShape 22"/>
            <p:cNvCxnSpPr>
              <a:cxnSpLocks noChangeShapeType="1"/>
              <a:stCxn id="6" idx="0"/>
            </p:cNvCxnSpPr>
            <p:nvPr/>
          </p:nvCxnSpPr>
          <p:spPr bwMode="auto">
            <a:xfrm rot="16200000">
              <a:off x="4697743" y="3226438"/>
              <a:ext cx="1562100" cy="638175"/>
            </a:xfrm>
            <a:prstGeom prst="curvedConnector2">
              <a:avLst/>
            </a:prstGeom>
            <a:noFill/>
            <a:ln w="28575">
              <a:solidFill>
                <a:srgbClr val="FF3300"/>
              </a:solidFill>
              <a:prstDash val="dash"/>
              <a:round/>
              <a:headEnd/>
              <a:tailEnd type="triangle" w="med" len="med"/>
            </a:ln>
          </p:spPr>
        </p:cxnSp>
      </p:grpSp>
      <p:sp>
        <p:nvSpPr>
          <p:cNvPr id="2" name="1 CuadroTexto"/>
          <p:cNvSpPr txBox="1"/>
          <p:nvPr/>
        </p:nvSpPr>
        <p:spPr>
          <a:xfrm>
            <a:off x="251520" y="1397675"/>
            <a:ext cx="8640960" cy="2031325"/>
          </a:xfrm>
          <a:prstGeom prst="rect">
            <a:avLst/>
          </a:prstGeom>
          <a:noFill/>
        </p:spPr>
        <p:txBody>
          <a:bodyPr wrap="square" rtlCol="0">
            <a:spAutoFit/>
          </a:bodyPr>
          <a:lstStyle/>
          <a:p>
            <a:pPr algn="just"/>
            <a:r>
              <a:rPr lang="en-US" dirty="0" smtClean="0">
                <a:solidFill>
                  <a:schemeClr val="tx2">
                    <a:lumMod val="50000"/>
                  </a:schemeClr>
                </a:solidFill>
              </a:rPr>
              <a:t>The BFC has a duration of three years. At the end of the first year or "level", if the marriage had a minimum attendance of 80% can be registered to the next level. </a:t>
            </a:r>
          </a:p>
          <a:p>
            <a:pPr algn="just"/>
            <a:r>
              <a:rPr lang="en-US" dirty="0" smtClean="0">
                <a:solidFill>
                  <a:schemeClr val="tx2">
                    <a:lumMod val="50000"/>
                  </a:schemeClr>
                </a:solidFill>
              </a:rPr>
              <a:t>The study calendar is from September of one year to June of the following year, as it seeks to match the 3 liturgical moments (Advent-Christmas, Lent-Easter, and Pentecost).</a:t>
            </a:r>
            <a:r>
              <a:rPr lang="en-US" dirty="0" smtClean="0"/>
              <a:t> However, if the issues can be fit, </a:t>
            </a:r>
            <a:r>
              <a:rPr lang="es-MX" dirty="0" err="1" smtClean="0"/>
              <a:t>other</a:t>
            </a:r>
            <a:r>
              <a:rPr lang="es-MX" dirty="0" smtClean="0"/>
              <a:t> 10-month </a:t>
            </a:r>
            <a:r>
              <a:rPr lang="es-MX" dirty="0" err="1" smtClean="0"/>
              <a:t>period</a:t>
            </a:r>
            <a:r>
              <a:rPr lang="es-MX" dirty="0" smtClean="0"/>
              <a:t> can </a:t>
            </a:r>
            <a:r>
              <a:rPr lang="es-MX" dirty="0" err="1" smtClean="0"/>
              <a:t>be</a:t>
            </a:r>
            <a:r>
              <a:rPr lang="es-MX" dirty="0" smtClean="0"/>
              <a:t> </a:t>
            </a:r>
            <a:r>
              <a:rPr lang="es-MX" dirty="0" err="1" smtClean="0"/>
              <a:t>chosed</a:t>
            </a:r>
            <a:r>
              <a:rPr lang="es-MX" dirty="0" smtClean="0"/>
              <a:t>. </a:t>
            </a:r>
            <a:r>
              <a:rPr lang="en-US" dirty="0" smtClean="0"/>
              <a:t>But it is essential that all teams of the three levels, begin and end at the same time.</a:t>
            </a:r>
            <a:endParaRPr lang="en-US" dirty="0" smtClean="0">
              <a:solidFill>
                <a:schemeClr val="tx2">
                  <a:lumMod val="50000"/>
                </a:schemeClr>
              </a:solidFill>
            </a:endParaRPr>
          </a:p>
          <a:p>
            <a:pPr algn="just"/>
            <a:endParaRPr lang="en-US" dirty="0" smtClean="0">
              <a:solidFill>
                <a:schemeClr val="tx2">
                  <a:lumMod val="50000"/>
                </a:schemeClr>
              </a:solidFill>
            </a:endParaRPr>
          </a:p>
        </p:txBody>
      </p:sp>
      <p:sp>
        <p:nvSpPr>
          <p:cNvPr id="16" name="Text Box 13"/>
          <p:cNvSpPr txBox="1">
            <a:spLocks noChangeArrowheads="1"/>
          </p:cNvSpPr>
          <p:nvPr/>
        </p:nvSpPr>
        <p:spPr bwMode="auto">
          <a:xfrm>
            <a:off x="6372200" y="3304877"/>
            <a:ext cx="788987" cy="395967"/>
          </a:xfrm>
          <a:prstGeom prst="rect">
            <a:avLst/>
          </a:prstGeom>
          <a:noFill/>
          <a:ln w="9525">
            <a:noFill/>
            <a:miter lim="800000"/>
            <a:headEnd/>
            <a:tailEnd/>
          </a:ln>
        </p:spPr>
        <p:txBody>
          <a:bodyPr wrap="none">
            <a:spAutoFit/>
          </a:bodyPr>
          <a:lstStyle/>
          <a:p>
            <a:pPr algn="ctr"/>
            <a:r>
              <a:rPr lang="es-MX" sz="2400" b="1" dirty="0">
                <a:solidFill>
                  <a:srgbClr val="000066"/>
                </a:solidFill>
                <a:latin typeface="Century Gothic" pitchFamily="34" charset="0"/>
              </a:rPr>
              <a:t>80%</a:t>
            </a:r>
            <a:endParaRPr lang="es-ES" sz="2400" b="1" dirty="0">
              <a:solidFill>
                <a:srgbClr val="000066"/>
              </a:solidFill>
              <a:latin typeface="Century Gothic" pitchFamily="34" charset="0"/>
            </a:endParaRPr>
          </a:p>
        </p:txBody>
      </p:sp>
      <p:sp>
        <p:nvSpPr>
          <p:cNvPr id="17" name="16 Marcador de número de diapositiva"/>
          <p:cNvSpPr>
            <a:spLocks noGrp="1"/>
          </p:cNvSpPr>
          <p:nvPr>
            <p:ph type="sldNum" sz="quarter" idx="12"/>
          </p:nvPr>
        </p:nvSpPr>
        <p:spPr>
          <a:xfrm>
            <a:off x="6553200" y="5800179"/>
            <a:ext cx="2133600" cy="365125"/>
          </a:xfrm>
        </p:spPr>
        <p:txBody>
          <a:bodyPr/>
          <a:lstStyle/>
          <a:p>
            <a:fld id="{90BE7566-A98B-44AD-8B00-3DCD9925E3E9}" type="slidenum">
              <a:rPr lang="es-MX" smtClean="0"/>
              <a:pPr/>
              <a:t>7</a:t>
            </a:fld>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mpodhpneegY/TX8pTg9EbPI/AAAAAAAAAO4/qCwkTYdsH-A/s1600/CIMG0363.JPG"/>
          <p:cNvPicPr>
            <a:picLocks noChangeAspect="1" noChangeArrowheads="1"/>
          </p:cNvPicPr>
          <p:nvPr/>
        </p:nvPicPr>
        <p:blipFill>
          <a:blip r:embed="rId2" cstate="print"/>
          <a:srcRect/>
          <a:stretch>
            <a:fillRect/>
          </a:stretch>
        </p:blipFill>
        <p:spPr bwMode="auto">
          <a:xfrm>
            <a:off x="2878626" y="3356992"/>
            <a:ext cx="3576682" cy="2696735"/>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251520" y="1399416"/>
            <a:ext cx="8568952" cy="1938992"/>
          </a:xfrm>
          <a:prstGeom prst="rect">
            <a:avLst/>
          </a:prstGeom>
        </p:spPr>
        <p:txBody>
          <a:bodyPr wrap="square">
            <a:spAutoFit/>
          </a:bodyPr>
          <a:lstStyle/>
          <a:p>
            <a:pPr lvl="0" algn="just"/>
            <a:r>
              <a:rPr lang="en-US" sz="2000" dirty="0" smtClean="0">
                <a:solidFill>
                  <a:schemeClr val="tx2">
                    <a:lumMod val="50000"/>
                  </a:schemeClr>
                </a:solidFill>
              </a:rPr>
              <a:t>To live the experience of the </a:t>
            </a:r>
            <a:r>
              <a:rPr lang="en-US" sz="2000" b="1" dirty="0" smtClean="0">
                <a:solidFill>
                  <a:schemeClr val="tx2">
                    <a:lumMod val="50000"/>
                  </a:schemeClr>
                </a:solidFill>
              </a:rPr>
              <a:t>BFC</a:t>
            </a:r>
            <a:r>
              <a:rPr lang="en-US" sz="2000" dirty="0" smtClean="0">
                <a:solidFill>
                  <a:schemeClr val="tx2">
                    <a:lumMod val="50000"/>
                  </a:schemeClr>
                </a:solidFill>
              </a:rPr>
              <a:t>, is necessary to create the </a:t>
            </a:r>
            <a:r>
              <a:rPr lang="en-US" sz="2000" b="1" dirty="0" smtClean="0">
                <a:solidFill>
                  <a:schemeClr val="tx2">
                    <a:lumMod val="50000"/>
                  </a:schemeClr>
                </a:solidFill>
              </a:rPr>
              <a:t>"basic teams" </a:t>
            </a:r>
            <a:r>
              <a:rPr lang="en-US" sz="2000" dirty="0" smtClean="0">
                <a:solidFill>
                  <a:schemeClr val="tx2">
                    <a:lumMod val="50000"/>
                  </a:schemeClr>
                </a:solidFill>
              </a:rPr>
              <a:t>composed of 4 to 7 marriages coordinated by a </a:t>
            </a:r>
            <a:r>
              <a:rPr lang="en-US" sz="2000" b="1" dirty="0" smtClean="0">
                <a:solidFill>
                  <a:schemeClr val="tx2">
                    <a:lumMod val="50000"/>
                  </a:schemeClr>
                </a:solidFill>
              </a:rPr>
              <a:t>“Promoter marriage of basic team" </a:t>
            </a:r>
            <a:r>
              <a:rPr lang="en-US" sz="2000" dirty="0" smtClean="0">
                <a:solidFill>
                  <a:schemeClr val="tx2">
                    <a:lumMod val="50000"/>
                  </a:schemeClr>
                </a:solidFill>
              </a:rPr>
              <a:t>with previous experience on it. The teams meet every other week on the day and hour previously agreed and in their own homes, in a rotating basis, so that everyone has the opportunity to live the Gospel value of hospitality. The formation meetings have a duration of 2 hours approximately.</a:t>
            </a:r>
            <a:endParaRPr lang="es-MX" sz="2000" dirty="0">
              <a:solidFill>
                <a:schemeClr val="tx2">
                  <a:lumMod val="50000"/>
                </a:schemeClr>
              </a:solidFill>
            </a:endParaRPr>
          </a:p>
        </p:txBody>
      </p:sp>
      <p:sp>
        <p:nvSpPr>
          <p:cNvPr id="4" name="3 Marcador de número de diapositiva"/>
          <p:cNvSpPr>
            <a:spLocks noGrp="1"/>
          </p:cNvSpPr>
          <p:nvPr>
            <p:ph type="sldNum" sz="quarter" idx="12"/>
          </p:nvPr>
        </p:nvSpPr>
        <p:spPr/>
        <p:txBody>
          <a:bodyPr/>
          <a:lstStyle/>
          <a:p>
            <a:fld id="{90BE7566-A98B-44AD-8B00-3DCD9925E3E9}" type="slidenum">
              <a:rPr lang="es-MX" smtClean="0"/>
              <a:pPr/>
              <a:t>8</a:t>
            </a:fld>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MFC\Mundial\P923067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05118" y="3284984"/>
            <a:ext cx="4183650" cy="265407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323528" y="1340768"/>
            <a:ext cx="8496944" cy="1938992"/>
          </a:xfrm>
          <a:prstGeom prst="rect">
            <a:avLst/>
          </a:prstGeom>
          <a:noFill/>
        </p:spPr>
        <p:txBody>
          <a:bodyPr wrap="square" rtlCol="0">
            <a:spAutoFit/>
          </a:bodyPr>
          <a:lstStyle/>
          <a:p>
            <a:pPr lvl="0" algn="just"/>
            <a:r>
              <a:rPr lang="en-US" sz="2400" dirty="0" smtClean="0"/>
              <a:t>At each meeting we review a theme of the book previously supplied.  The promoter marriage has in addition, a book "Guide" to coordinate the meetings. </a:t>
            </a:r>
          </a:p>
          <a:p>
            <a:pPr lvl="0" algn="just"/>
            <a:r>
              <a:rPr lang="en-US" sz="2400" dirty="0" smtClean="0"/>
              <a:t>The promoter marriage meets his zonal team to prepare the next topic, "living it" with this team too, every two weeks.</a:t>
            </a:r>
            <a:endParaRPr lang="es-MX" sz="2400" dirty="0"/>
          </a:p>
        </p:txBody>
      </p:sp>
      <p:sp>
        <p:nvSpPr>
          <p:cNvPr id="4" name="3 CuadroTexto"/>
          <p:cNvSpPr txBox="1">
            <a:spLocks noChangeArrowheads="1"/>
          </p:cNvSpPr>
          <p:nvPr/>
        </p:nvSpPr>
        <p:spPr bwMode="auto">
          <a:xfrm>
            <a:off x="611560" y="3933056"/>
            <a:ext cx="3024336" cy="1200329"/>
          </a:xfrm>
          <a:prstGeom prst="rect">
            <a:avLst/>
          </a:prstGeom>
          <a:solidFill>
            <a:srgbClr val="FFFF66"/>
          </a:solidFill>
          <a:ln w="9525">
            <a:solidFill>
              <a:schemeClr val="accent2"/>
            </a:solidFill>
            <a:miter lim="800000"/>
            <a:headEnd/>
            <a:tailEnd/>
          </a:ln>
        </p:spPr>
        <p:txBody>
          <a:bodyPr wrap="square">
            <a:spAutoFit/>
          </a:bodyPr>
          <a:lstStyle/>
          <a:p>
            <a:r>
              <a:rPr lang="es-MX" sz="2400" b="1" dirty="0" err="1" smtClean="0">
                <a:latin typeface="Comic Sans MS" pitchFamily="66" charset="0"/>
              </a:rPr>
              <a:t>There</a:t>
            </a:r>
            <a:r>
              <a:rPr lang="es-MX" sz="2400" b="1" dirty="0" smtClean="0">
                <a:latin typeface="Comic Sans MS" pitchFamily="66" charset="0"/>
              </a:rPr>
              <a:t> </a:t>
            </a:r>
            <a:r>
              <a:rPr lang="es-MX" sz="2400" b="1" dirty="0" err="1" smtClean="0">
                <a:latin typeface="Comic Sans MS" pitchFamily="66" charset="0"/>
              </a:rPr>
              <a:t>is</a:t>
            </a:r>
            <a:r>
              <a:rPr lang="es-MX" sz="2400" b="1" dirty="0" smtClean="0">
                <a:latin typeface="Comic Sans MS" pitchFamily="66" charset="0"/>
              </a:rPr>
              <a:t> a </a:t>
            </a:r>
            <a:r>
              <a:rPr lang="es-MX" sz="2400" b="1" dirty="0" err="1" smtClean="0">
                <a:latin typeface="Comic Sans MS" pitchFamily="66" charset="0"/>
              </a:rPr>
              <a:t>book</a:t>
            </a:r>
            <a:r>
              <a:rPr lang="es-MX" sz="2400" b="1" dirty="0" smtClean="0">
                <a:latin typeface="Comic Sans MS" pitchFamily="66" charset="0"/>
              </a:rPr>
              <a:t> </a:t>
            </a:r>
            <a:r>
              <a:rPr lang="es-MX" sz="2400" b="1" dirty="0" err="1" smtClean="0">
                <a:latin typeface="Comic Sans MS" pitchFamily="66" charset="0"/>
              </a:rPr>
              <a:t>an</a:t>
            </a:r>
            <a:r>
              <a:rPr lang="es-MX" sz="2400" b="1" dirty="0" smtClean="0">
                <a:latin typeface="Comic Sans MS" pitchFamily="66" charset="0"/>
              </a:rPr>
              <a:t> a guide </a:t>
            </a:r>
            <a:r>
              <a:rPr lang="es-MX" sz="2400" b="1" dirty="0" err="1" smtClean="0">
                <a:latin typeface="Comic Sans MS" pitchFamily="66" charset="0"/>
              </a:rPr>
              <a:t>for</a:t>
            </a:r>
            <a:r>
              <a:rPr lang="es-MX" sz="2400" b="1" dirty="0" smtClean="0">
                <a:latin typeface="Comic Sans MS" pitchFamily="66" charset="0"/>
              </a:rPr>
              <a:t> </a:t>
            </a:r>
            <a:r>
              <a:rPr lang="es-MX" sz="2400" b="1" dirty="0" err="1" smtClean="0">
                <a:latin typeface="Comic Sans MS" pitchFamily="66" charset="0"/>
              </a:rPr>
              <a:t>each</a:t>
            </a:r>
            <a:r>
              <a:rPr lang="es-MX" sz="2400" b="1" dirty="0" smtClean="0">
                <a:latin typeface="Comic Sans MS" pitchFamily="66" charset="0"/>
              </a:rPr>
              <a:t> </a:t>
            </a:r>
            <a:r>
              <a:rPr lang="es-MX" sz="2400" b="1" dirty="0" err="1" smtClean="0">
                <a:latin typeface="Comic Sans MS" pitchFamily="66" charset="0"/>
              </a:rPr>
              <a:t>year</a:t>
            </a:r>
            <a:r>
              <a:rPr lang="es-MX" sz="2400" b="1" dirty="0" smtClean="0">
                <a:latin typeface="Comic Sans MS" pitchFamily="66" charset="0"/>
              </a:rPr>
              <a:t> </a:t>
            </a:r>
            <a:r>
              <a:rPr lang="es-MX" sz="2400" b="1" dirty="0" err="1" smtClean="0">
                <a:latin typeface="Comic Sans MS" pitchFamily="66" charset="0"/>
              </a:rPr>
              <a:t>or</a:t>
            </a:r>
            <a:r>
              <a:rPr lang="es-MX" sz="2400" b="1" dirty="0" smtClean="0">
                <a:latin typeface="Comic Sans MS" pitchFamily="66" charset="0"/>
              </a:rPr>
              <a:t> </a:t>
            </a:r>
            <a:r>
              <a:rPr lang="es-MX" sz="2400" b="1" dirty="0" err="1" smtClean="0">
                <a:latin typeface="Comic Sans MS" pitchFamily="66" charset="0"/>
              </a:rPr>
              <a:t>level</a:t>
            </a:r>
            <a:endParaRPr lang="es-MX" sz="2400" b="1" dirty="0">
              <a:latin typeface="Comic Sans MS" pitchFamily="66" charset="0"/>
            </a:endParaRPr>
          </a:p>
        </p:txBody>
      </p:sp>
      <p:sp>
        <p:nvSpPr>
          <p:cNvPr id="6" name="5 Marcador de número de diapositiva"/>
          <p:cNvSpPr>
            <a:spLocks noGrp="1"/>
          </p:cNvSpPr>
          <p:nvPr>
            <p:ph type="sldNum" sz="quarter" idx="12"/>
          </p:nvPr>
        </p:nvSpPr>
        <p:spPr/>
        <p:txBody>
          <a:bodyPr/>
          <a:lstStyle/>
          <a:p>
            <a:fld id="{90BE7566-A98B-44AD-8B00-3DCD9925E3E9}" type="slidenum">
              <a:rPr lang="es-MX" smtClean="0"/>
              <a:pPr/>
              <a:t>9</a:t>
            </a:fld>
            <a:endParaRPr lang="es-MX"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2195</TotalTime>
  <Words>2050</Words>
  <Application>Microsoft Office PowerPoint</Application>
  <PresentationFormat>Presentación en pantalla (4:3)</PresentationFormat>
  <Paragraphs>243</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Zone Team goals</vt:lpstr>
      <vt:lpstr>Diapositiva 26</vt:lpstr>
      <vt:lpstr>Diapositiva 27</vt:lpstr>
      <vt:lpstr>Ecclesial Assistant</vt:lpstr>
      <vt:lpstr>When we talk about "structure", we are referring not only to the flowchart of the different positions, but all that clearly defines the roles, responsibilities, objectives, requirements, etc..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Guillermo</dc:creator>
  <cp:lastModifiedBy>Guillermo</cp:lastModifiedBy>
  <cp:revision>189</cp:revision>
  <dcterms:created xsi:type="dcterms:W3CDTF">2013-09-18T23:27:09Z</dcterms:created>
  <dcterms:modified xsi:type="dcterms:W3CDTF">2014-07-09T01:46:55Z</dcterms:modified>
</cp:coreProperties>
</file>